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340" r:id="rId6"/>
    <p:sldId id="323" r:id="rId7"/>
    <p:sldId id="302" r:id="rId8"/>
    <p:sldId id="324" r:id="rId9"/>
    <p:sldId id="329" r:id="rId10"/>
    <p:sldId id="303" r:id="rId11"/>
    <p:sldId id="327" r:id="rId12"/>
    <p:sldId id="341" r:id="rId13"/>
    <p:sldId id="337" r:id="rId14"/>
    <p:sldId id="335" r:id="rId15"/>
    <p:sldId id="345" r:id="rId16"/>
    <p:sldId id="342" r:id="rId17"/>
    <p:sldId id="339" r:id="rId18"/>
    <p:sldId id="348" r:id="rId19"/>
    <p:sldId id="343" r:id="rId20"/>
    <p:sldId id="344" r:id="rId21"/>
    <p:sldId id="347" r:id="rId22"/>
    <p:sldId id="3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056318-F4BF-4354-F35A-DC61285912EF}" name="Dysart, Anna" initials="DA" userId="S::adysart@naic.org::4d28316d-0c01-4bef-8e71-502b186ad5df" providerId="AD"/>
  <p188:author id="{AEE083C0-F0DE-3B5E-B744-B6F83C00B213}" name="Kieras, Bridget" initials="KB" userId="S::bkieras@naic.org::f3d3312e-a9a0-43a7-ba9c-eb57e9e0760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763826-90CE-01C2-56A1-B92CFF5FC463}" v="1" dt="2023-11-30T08:17:28.410"/>
    <p1510:client id="{2B214C22-D894-9EE2-3A7F-129B49D6B632}" v="50" dt="2023-08-13T13:01:11.914"/>
    <p1510:client id="{3036A1DD-37AE-88CD-2A96-A44CFBA11538}" v="436" dt="2023-11-28T03:27:24.963"/>
    <p1510:client id="{49636D79-F027-5983-65DE-E0D8FF22C3C0}" v="19" dt="2023-08-12T14:46:17.753"/>
    <p1510:client id="{5E008A68-2FE5-416A-B0F3-D5AA3218EA1E}" v="210" dt="2023-08-13T13:08:36.7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1BE88C-1F40-4776-9F16-3417C460B09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385D2E2-B519-4796-99C0-40728CB22E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Operational Efficiency </a:t>
          </a:r>
        </a:p>
      </dgm:t>
    </dgm:pt>
    <dgm:pt modelId="{F9BD2ECB-B31D-493E-81AA-EF8CEADD24C2}" type="parTrans" cxnId="{A5B2E3EE-5EBC-4E81-83E3-F75C4153A7D5}">
      <dgm:prSet/>
      <dgm:spPr/>
      <dgm:t>
        <a:bodyPr/>
        <a:lstStyle/>
        <a:p>
          <a:endParaRPr lang="en-US"/>
        </a:p>
      </dgm:t>
    </dgm:pt>
    <dgm:pt modelId="{5D81909B-9F55-4FE2-8C84-CB4118A3010E}" type="sibTrans" cxnId="{A5B2E3EE-5EBC-4E81-83E3-F75C4153A7D5}">
      <dgm:prSet/>
      <dgm:spPr/>
      <dgm:t>
        <a:bodyPr/>
        <a:lstStyle/>
        <a:p>
          <a:endParaRPr lang="en-US"/>
        </a:p>
      </dgm:t>
    </dgm:pt>
    <dgm:pt modelId="{43BC20A6-FEE6-4239-B2FA-1B45EFCDD6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Product Complexity &amp; Innovation</a:t>
          </a:r>
        </a:p>
      </dgm:t>
    </dgm:pt>
    <dgm:pt modelId="{F9C6C1CD-4611-4853-8D90-E6C9A57072EB}" type="parTrans" cxnId="{E58780D5-820B-47B1-9EB9-95C64EB65011}">
      <dgm:prSet/>
      <dgm:spPr/>
      <dgm:t>
        <a:bodyPr/>
        <a:lstStyle/>
        <a:p>
          <a:endParaRPr lang="en-US"/>
        </a:p>
      </dgm:t>
    </dgm:pt>
    <dgm:pt modelId="{624709ED-B7FC-41D1-8CC0-876CA19A86DD}" type="sibTrans" cxnId="{E58780D5-820B-47B1-9EB9-95C64EB65011}">
      <dgm:prSet/>
      <dgm:spPr/>
      <dgm:t>
        <a:bodyPr/>
        <a:lstStyle/>
        <a:p>
          <a:endParaRPr lang="en-US"/>
        </a:p>
      </dgm:t>
    </dgm:pt>
    <dgm:pt modelId="{6562A60C-6212-4031-85A1-1EE5B621FA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Technological Advances</a:t>
          </a:r>
        </a:p>
      </dgm:t>
    </dgm:pt>
    <dgm:pt modelId="{51285F16-FA68-4C32-B9A2-6908DD398176}" type="parTrans" cxnId="{0C066C1F-BDC7-4B80-A99F-A805123AA1ED}">
      <dgm:prSet/>
      <dgm:spPr/>
      <dgm:t>
        <a:bodyPr/>
        <a:lstStyle/>
        <a:p>
          <a:endParaRPr lang="en-US"/>
        </a:p>
      </dgm:t>
    </dgm:pt>
    <dgm:pt modelId="{D78F826B-BDC1-4B4C-8A1D-AB2CCDC48F29}" type="sibTrans" cxnId="{0C066C1F-BDC7-4B80-A99F-A805123AA1ED}">
      <dgm:prSet/>
      <dgm:spPr/>
      <dgm:t>
        <a:bodyPr/>
        <a:lstStyle/>
        <a:p>
          <a:endParaRPr lang="en-US"/>
        </a:p>
      </dgm:t>
    </dgm:pt>
    <dgm:pt modelId="{E37A3673-3051-4EB8-A275-A8D495D53784}" type="pres">
      <dgm:prSet presAssocID="{3F1BE88C-1F40-4776-9F16-3417C460B095}" presName="root" presStyleCnt="0">
        <dgm:presLayoutVars>
          <dgm:dir/>
          <dgm:resizeHandles val="exact"/>
        </dgm:presLayoutVars>
      </dgm:prSet>
      <dgm:spPr/>
    </dgm:pt>
    <dgm:pt modelId="{12761280-FB15-4799-99DB-17384E0ABBBA}" type="pres">
      <dgm:prSet presAssocID="{0385D2E2-B519-4796-99C0-40728CB22E1C}" presName="compNode" presStyleCnt="0"/>
      <dgm:spPr/>
    </dgm:pt>
    <dgm:pt modelId="{5683DB83-BAE1-4693-A524-F552933901AB}" type="pres">
      <dgm:prSet presAssocID="{0385D2E2-B519-4796-99C0-40728CB22E1C}" presName="bgRect" presStyleLbl="bgShp" presStyleIdx="0" presStyleCnt="3"/>
      <dgm:spPr>
        <a:prstGeom prst="rect">
          <a:avLst/>
        </a:prstGeom>
      </dgm:spPr>
    </dgm:pt>
    <dgm:pt modelId="{C1E7D2FF-3BED-4129-B0DE-0A10727A1E9B}" type="pres">
      <dgm:prSet presAssocID="{0385D2E2-B519-4796-99C0-40728CB22E1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4DDF1B94-B903-4D8F-8761-EAA86B4089A9}" type="pres">
      <dgm:prSet presAssocID="{0385D2E2-B519-4796-99C0-40728CB22E1C}" presName="spaceRect" presStyleCnt="0"/>
      <dgm:spPr/>
    </dgm:pt>
    <dgm:pt modelId="{E0866BC1-F07D-4CCB-9191-D23683C30BD7}" type="pres">
      <dgm:prSet presAssocID="{0385D2E2-B519-4796-99C0-40728CB22E1C}" presName="parTx" presStyleLbl="revTx" presStyleIdx="0" presStyleCnt="3">
        <dgm:presLayoutVars>
          <dgm:chMax val="0"/>
          <dgm:chPref val="0"/>
        </dgm:presLayoutVars>
      </dgm:prSet>
      <dgm:spPr/>
    </dgm:pt>
    <dgm:pt modelId="{6BE0FF4B-F35F-42A6-9307-097CF1B30247}" type="pres">
      <dgm:prSet presAssocID="{5D81909B-9F55-4FE2-8C84-CB4118A3010E}" presName="sibTrans" presStyleCnt="0"/>
      <dgm:spPr/>
    </dgm:pt>
    <dgm:pt modelId="{B27C8525-053D-4190-BA24-CFFC5745547D}" type="pres">
      <dgm:prSet presAssocID="{43BC20A6-FEE6-4239-B2FA-1B45EFCDD67C}" presName="compNode" presStyleCnt="0"/>
      <dgm:spPr/>
    </dgm:pt>
    <dgm:pt modelId="{3F340489-981B-435E-8F85-9D41AF23E5B5}" type="pres">
      <dgm:prSet presAssocID="{43BC20A6-FEE6-4239-B2FA-1B45EFCDD67C}" presName="bgRect" presStyleLbl="bgShp" presStyleIdx="1" presStyleCnt="3"/>
      <dgm:spPr>
        <a:prstGeom prst="rect">
          <a:avLst/>
        </a:prstGeom>
      </dgm:spPr>
    </dgm:pt>
    <dgm:pt modelId="{DC7CF622-687D-4E49-82EE-AD01023CD0F0}" type="pres">
      <dgm:prSet presAssocID="{43BC20A6-FEE6-4239-B2FA-1B45EFCDD67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2861F178-9AB9-41DF-AA25-1D8B2518D23A}" type="pres">
      <dgm:prSet presAssocID="{43BC20A6-FEE6-4239-B2FA-1B45EFCDD67C}" presName="spaceRect" presStyleCnt="0"/>
      <dgm:spPr/>
    </dgm:pt>
    <dgm:pt modelId="{0E965503-1969-4FE7-A442-EEA8F5928C78}" type="pres">
      <dgm:prSet presAssocID="{43BC20A6-FEE6-4239-B2FA-1B45EFCDD67C}" presName="parTx" presStyleLbl="revTx" presStyleIdx="1" presStyleCnt="3">
        <dgm:presLayoutVars>
          <dgm:chMax val="0"/>
          <dgm:chPref val="0"/>
        </dgm:presLayoutVars>
      </dgm:prSet>
      <dgm:spPr/>
    </dgm:pt>
    <dgm:pt modelId="{B0B4A926-ACA1-48D6-8945-E5C156692529}" type="pres">
      <dgm:prSet presAssocID="{624709ED-B7FC-41D1-8CC0-876CA19A86DD}" presName="sibTrans" presStyleCnt="0"/>
      <dgm:spPr/>
    </dgm:pt>
    <dgm:pt modelId="{C431B626-3E1F-48CA-8F22-9E450F653505}" type="pres">
      <dgm:prSet presAssocID="{6562A60C-6212-4031-85A1-1EE5B621FA22}" presName="compNode" presStyleCnt="0"/>
      <dgm:spPr/>
    </dgm:pt>
    <dgm:pt modelId="{5CC96C69-D2BA-4A81-9156-9251AB471689}" type="pres">
      <dgm:prSet presAssocID="{6562A60C-6212-4031-85A1-1EE5B621FA22}" presName="bgRect" presStyleLbl="bgShp" presStyleIdx="2" presStyleCnt="3"/>
      <dgm:spPr>
        <a:prstGeom prst="rect">
          <a:avLst/>
        </a:prstGeom>
      </dgm:spPr>
    </dgm:pt>
    <dgm:pt modelId="{F6DA5B6F-76D4-4225-A7BA-2DB7F8FFCBBA}" type="pres">
      <dgm:prSet presAssocID="{6562A60C-6212-4031-85A1-1EE5B621FA2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54D3750E-CDC7-40DC-9DFC-97DE5F244B74}" type="pres">
      <dgm:prSet presAssocID="{6562A60C-6212-4031-85A1-1EE5B621FA22}" presName="spaceRect" presStyleCnt="0"/>
      <dgm:spPr/>
    </dgm:pt>
    <dgm:pt modelId="{50FE3892-7B9E-4478-B666-EC03ED1D7014}" type="pres">
      <dgm:prSet presAssocID="{6562A60C-6212-4031-85A1-1EE5B621FA22}" presName="parTx" presStyleLbl="revTx" presStyleIdx="2" presStyleCnt="3">
        <dgm:presLayoutVars>
          <dgm:chMax val="0"/>
          <dgm:chPref val="0"/>
        </dgm:presLayoutVars>
      </dgm:prSet>
      <dgm:spPr>
        <a:prstGeom prst="rect">
          <a:avLst/>
        </a:prstGeom>
      </dgm:spPr>
    </dgm:pt>
  </dgm:ptLst>
  <dgm:cxnLst>
    <dgm:cxn modelId="{0C066C1F-BDC7-4B80-A99F-A805123AA1ED}" srcId="{3F1BE88C-1F40-4776-9F16-3417C460B095}" destId="{6562A60C-6212-4031-85A1-1EE5B621FA22}" srcOrd="2" destOrd="0" parTransId="{51285F16-FA68-4C32-B9A2-6908DD398176}" sibTransId="{D78F826B-BDC1-4B4C-8A1D-AB2CCDC48F29}"/>
    <dgm:cxn modelId="{1F14ED89-1C99-49B1-80F1-199D792D6FB8}" type="presOf" srcId="{3F1BE88C-1F40-4776-9F16-3417C460B095}" destId="{E37A3673-3051-4EB8-A275-A8D495D53784}" srcOrd="0" destOrd="0" presId="urn:microsoft.com/office/officeart/2018/2/layout/IconVerticalSolidList"/>
    <dgm:cxn modelId="{2D116C98-7AB7-483D-9475-BF712C1169E2}" type="presOf" srcId="{43BC20A6-FEE6-4239-B2FA-1B45EFCDD67C}" destId="{0E965503-1969-4FE7-A442-EEA8F5928C78}" srcOrd="0" destOrd="0" presId="urn:microsoft.com/office/officeart/2018/2/layout/IconVerticalSolidList"/>
    <dgm:cxn modelId="{B62472BD-9B06-47BD-B980-9FB3287A629B}" type="presOf" srcId="{0385D2E2-B519-4796-99C0-40728CB22E1C}" destId="{E0866BC1-F07D-4CCB-9191-D23683C30BD7}" srcOrd="0" destOrd="0" presId="urn:microsoft.com/office/officeart/2018/2/layout/IconVerticalSolidList"/>
    <dgm:cxn modelId="{E58780D5-820B-47B1-9EB9-95C64EB65011}" srcId="{3F1BE88C-1F40-4776-9F16-3417C460B095}" destId="{43BC20A6-FEE6-4239-B2FA-1B45EFCDD67C}" srcOrd="1" destOrd="0" parTransId="{F9C6C1CD-4611-4853-8D90-E6C9A57072EB}" sibTransId="{624709ED-B7FC-41D1-8CC0-876CA19A86DD}"/>
    <dgm:cxn modelId="{A5B2E3EE-5EBC-4E81-83E3-F75C4153A7D5}" srcId="{3F1BE88C-1F40-4776-9F16-3417C460B095}" destId="{0385D2E2-B519-4796-99C0-40728CB22E1C}" srcOrd="0" destOrd="0" parTransId="{F9BD2ECB-B31D-493E-81AA-EF8CEADD24C2}" sibTransId="{5D81909B-9F55-4FE2-8C84-CB4118A3010E}"/>
    <dgm:cxn modelId="{F366C7F6-E737-4815-8E87-1A698C87EB1D}" type="presOf" srcId="{6562A60C-6212-4031-85A1-1EE5B621FA22}" destId="{50FE3892-7B9E-4478-B666-EC03ED1D7014}" srcOrd="0" destOrd="0" presId="urn:microsoft.com/office/officeart/2018/2/layout/IconVerticalSolidList"/>
    <dgm:cxn modelId="{141B3CF5-FCAE-4DA7-8292-CCD48AFD4D12}" type="presParOf" srcId="{E37A3673-3051-4EB8-A275-A8D495D53784}" destId="{12761280-FB15-4799-99DB-17384E0ABBBA}" srcOrd="0" destOrd="0" presId="urn:microsoft.com/office/officeart/2018/2/layout/IconVerticalSolidList"/>
    <dgm:cxn modelId="{61AB1BA9-8379-4E62-BBF6-F6C5B5CC82CA}" type="presParOf" srcId="{12761280-FB15-4799-99DB-17384E0ABBBA}" destId="{5683DB83-BAE1-4693-A524-F552933901AB}" srcOrd="0" destOrd="0" presId="urn:microsoft.com/office/officeart/2018/2/layout/IconVerticalSolidList"/>
    <dgm:cxn modelId="{AF7ADDBC-9938-41DA-AAF3-AE9EF89EFC58}" type="presParOf" srcId="{12761280-FB15-4799-99DB-17384E0ABBBA}" destId="{C1E7D2FF-3BED-4129-B0DE-0A10727A1E9B}" srcOrd="1" destOrd="0" presId="urn:microsoft.com/office/officeart/2018/2/layout/IconVerticalSolidList"/>
    <dgm:cxn modelId="{227B6556-C731-4E55-A769-04B63CFAD2CD}" type="presParOf" srcId="{12761280-FB15-4799-99DB-17384E0ABBBA}" destId="{4DDF1B94-B903-4D8F-8761-EAA86B4089A9}" srcOrd="2" destOrd="0" presId="urn:microsoft.com/office/officeart/2018/2/layout/IconVerticalSolidList"/>
    <dgm:cxn modelId="{F92C9D58-B3C5-4D3D-A94D-3C6B8316CD87}" type="presParOf" srcId="{12761280-FB15-4799-99DB-17384E0ABBBA}" destId="{E0866BC1-F07D-4CCB-9191-D23683C30BD7}" srcOrd="3" destOrd="0" presId="urn:microsoft.com/office/officeart/2018/2/layout/IconVerticalSolidList"/>
    <dgm:cxn modelId="{B45F1BD1-7600-4D9F-B162-BEF0BD8FAAA1}" type="presParOf" srcId="{E37A3673-3051-4EB8-A275-A8D495D53784}" destId="{6BE0FF4B-F35F-42A6-9307-097CF1B30247}" srcOrd="1" destOrd="0" presId="urn:microsoft.com/office/officeart/2018/2/layout/IconVerticalSolidList"/>
    <dgm:cxn modelId="{F1092AD3-AD76-4CE1-A9FB-3C22C3A526A6}" type="presParOf" srcId="{E37A3673-3051-4EB8-A275-A8D495D53784}" destId="{B27C8525-053D-4190-BA24-CFFC5745547D}" srcOrd="2" destOrd="0" presId="urn:microsoft.com/office/officeart/2018/2/layout/IconVerticalSolidList"/>
    <dgm:cxn modelId="{940262FC-DBD9-48E5-A387-77FE7559153E}" type="presParOf" srcId="{B27C8525-053D-4190-BA24-CFFC5745547D}" destId="{3F340489-981B-435E-8F85-9D41AF23E5B5}" srcOrd="0" destOrd="0" presId="urn:microsoft.com/office/officeart/2018/2/layout/IconVerticalSolidList"/>
    <dgm:cxn modelId="{95E596A0-381E-4441-B2D0-E77CF5DE936B}" type="presParOf" srcId="{B27C8525-053D-4190-BA24-CFFC5745547D}" destId="{DC7CF622-687D-4E49-82EE-AD01023CD0F0}" srcOrd="1" destOrd="0" presId="urn:microsoft.com/office/officeart/2018/2/layout/IconVerticalSolidList"/>
    <dgm:cxn modelId="{C6E6D192-72BE-4E9D-B56F-65BEAC9B7275}" type="presParOf" srcId="{B27C8525-053D-4190-BA24-CFFC5745547D}" destId="{2861F178-9AB9-41DF-AA25-1D8B2518D23A}" srcOrd="2" destOrd="0" presId="urn:microsoft.com/office/officeart/2018/2/layout/IconVerticalSolidList"/>
    <dgm:cxn modelId="{0E1DAA58-008C-491A-8418-11FFB72833AF}" type="presParOf" srcId="{B27C8525-053D-4190-BA24-CFFC5745547D}" destId="{0E965503-1969-4FE7-A442-EEA8F5928C78}" srcOrd="3" destOrd="0" presId="urn:microsoft.com/office/officeart/2018/2/layout/IconVerticalSolidList"/>
    <dgm:cxn modelId="{05CDC8CD-CF59-4FE2-B8D7-0C394AD27FB8}" type="presParOf" srcId="{E37A3673-3051-4EB8-A275-A8D495D53784}" destId="{B0B4A926-ACA1-48D6-8945-E5C156692529}" srcOrd="3" destOrd="0" presId="urn:microsoft.com/office/officeart/2018/2/layout/IconVerticalSolidList"/>
    <dgm:cxn modelId="{FF433E73-B7C8-4C28-9800-004AFEB87894}" type="presParOf" srcId="{E37A3673-3051-4EB8-A275-A8D495D53784}" destId="{C431B626-3E1F-48CA-8F22-9E450F653505}" srcOrd="4" destOrd="0" presId="urn:microsoft.com/office/officeart/2018/2/layout/IconVerticalSolidList"/>
    <dgm:cxn modelId="{7765192F-3E1D-4136-A64A-A7AA602DFD12}" type="presParOf" srcId="{C431B626-3E1F-48CA-8F22-9E450F653505}" destId="{5CC96C69-D2BA-4A81-9156-9251AB471689}" srcOrd="0" destOrd="0" presId="urn:microsoft.com/office/officeart/2018/2/layout/IconVerticalSolidList"/>
    <dgm:cxn modelId="{5D72E5BF-CDDB-4B70-8CBF-21B7953460F7}" type="presParOf" srcId="{C431B626-3E1F-48CA-8F22-9E450F653505}" destId="{F6DA5B6F-76D4-4225-A7BA-2DB7F8FFCBBA}" srcOrd="1" destOrd="0" presId="urn:microsoft.com/office/officeart/2018/2/layout/IconVerticalSolidList"/>
    <dgm:cxn modelId="{11AA299B-1829-4B46-BD06-C075EB20D737}" type="presParOf" srcId="{C431B626-3E1F-48CA-8F22-9E450F653505}" destId="{54D3750E-CDC7-40DC-9DFC-97DE5F244B74}" srcOrd="2" destOrd="0" presId="urn:microsoft.com/office/officeart/2018/2/layout/IconVerticalSolidList"/>
    <dgm:cxn modelId="{3E8D9745-C287-4C73-A3E8-08BCC5399B18}" type="presParOf" srcId="{C431B626-3E1F-48CA-8F22-9E450F653505}" destId="{50FE3892-7B9E-4478-B666-EC03ED1D701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3EDEAF-2B2B-4A3A-902F-73BEEB01960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3A8567-BE18-4896-B8FF-CEDF3175D9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User Managed Customizations</a:t>
          </a:r>
        </a:p>
      </dgm:t>
    </dgm:pt>
    <dgm:pt modelId="{8D9E4DD1-3E49-4E9B-8E80-0C1F5E36A823}" type="parTrans" cxnId="{C5CF27AE-1FB6-4B9B-8C31-F6B186F7B86F}">
      <dgm:prSet/>
      <dgm:spPr/>
      <dgm:t>
        <a:bodyPr/>
        <a:lstStyle/>
        <a:p>
          <a:endParaRPr lang="en-US"/>
        </a:p>
      </dgm:t>
    </dgm:pt>
    <dgm:pt modelId="{80888D38-5974-452A-B05A-047BE1BA743D}" type="sibTrans" cxnId="{C5CF27AE-1FB6-4B9B-8C31-F6B186F7B86F}">
      <dgm:prSet/>
      <dgm:spPr/>
      <dgm:t>
        <a:bodyPr/>
        <a:lstStyle/>
        <a:p>
          <a:endParaRPr lang="en-US"/>
        </a:p>
      </dgm:t>
    </dgm:pt>
    <dgm:pt modelId="{CD5D4945-83F4-4473-8784-511CB1C374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Filing Preparation and Submittal</a:t>
          </a:r>
        </a:p>
      </dgm:t>
    </dgm:pt>
    <dgm:pt modelId="{D4BDF0E2-EC88-47FE-8DD3-3A5FA92AFED4}" type="parTrans" cxnId="{C56706F0-D6D6-486A-9FC3-14DCCD1759D2}">
      <dgm:prSet/>
      <dgm:spPr/>
      <dgm:t>
        <a:bodyPr/>
        <a:lstStyle/>
        <a:p>
          <a:endParaRPr lang="en-US"/>
        </a:p>
      </dgm:t>
    </dgm:pt>
    <dgm:pt modelId="{FE2E6F50-2DD9-4E17-9877-AABE0EFCE24F}" type="sibTrans" cxnId="{C56706F0-D6D6-486A-9FC3-14DCCD1759D2}">
      <dgm:prSet/>
      <dgm:spPr/>
      <dgm:t>
        <a:bodyPr/>
        <a:lstStyle/>
        <a:p>
          <a:endParaRPr lang="en-US"/>
        </a:p>
      </dgm:t>
    </dgm:pt>
    <dgm:pt modelId="{90578C9F-9C23-49BA-8A29-FDAA1A4CC4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Consistent and Efficient Filing Review</a:t>
          </a:r>
        </a:p>
      </dgm:t>
    </dgm:pt>
    <dgm:pt modelId="{C3DBF728-E770-41E3-8425-5A27E1B7769C}" type="parTrans" cxnId="{3AC297F5-9B32-49A6-817F-7B54E57746F5}">
      <dgm:prSet/>
      <dgm:spPr/>
      <dgm:t>
        <a:bodyPr/>
        <a:lstStyle/>
        <a:p>
          <a:endParaRPr lang="en-US"/>
        </a:p>
      </dgm:t>
    </dgm:pt>
    <dgm:pt modelId="{AD1076F1-76E7-461A-87A1-BBA4616686D1}" type="sibTrans" cxnId="{3AC297F5-9B32-49A6-817F-7B54E57746F5}">
      <dgm:prSet/>
      <dgm:spPr/>
      <dgm:t>
        <a:bodyPr/>
        <a:lstStyle/>
        <a:p>
          <a:endParaRPr lang="en-US"/>
        </a:p>
      </dgm:t>
    </dgm:pt>
    <dgm:pt modelId="{49B6C127-A6B1-492C-B118-BDCCE1C146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Communication and Collaboration Tools</a:t>
          </a:r>
        </a:p>
      </dgm:t>
    </dgm:pt>
    <dgm:pt modelId="{ADA8B2C2-5ACF-47C5-A906-AF0CFBC346E5}" type="parTrans" cxnId="{4BE82189-1D1E-4A29-9433-B881B3E7F741}">
      <dgm:prSet/>
      <dgm:spPr/>
      <dgm:t>
        <a:bodyPr/>
        <a:lstStyle/>
        <a:p>
          <a:endParaRPr lang="en-US"/>
        </a:p>
      </dgm:t>
    </dgm:pt>
    <dgm:pt modelId="{0420A32D-DD7B-424B-BABF-423835AE34A6}" type="sibTrans" cxnId="{4BE82189-1D1E-4A29-9433-B881B3E7F741}">
      <dgm:prSet/>
      <dgm:spPr/>
      <dgm:t>
        <a:bodyPr/>
        <a:lstStyle/>
        <a:p>
          <a:endParaRPr lang="en-US"/>
        </a:p>
      </dgm:t>
    </dgm:pt>
    <dgm:pt modelId="{EBAE6465-7598-4D88-A260-C5B7F058A4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API Integration with Business Partners and NAIC Products</a:t>
          </a:r>
        </a:p>
      </dgm:t>
    </dgm:pt>
    <dgm:pt modelId="{476E470E-8CAF-4454-9DE1-1252319101DD}" type="parTrans" cxnId="{256B6592-4ACC-4847-A756-AB1C3AEEAC64}">
      <dgm:prSet/>
      <dgm:spPr/>
      <dgm:t>
        <a:bodyPr/>
        <a:lstStyle/>
        <a:p>
          <a:endParaRPr lang="en-US"/>
        </a:p>
      </dgm:t>
    </dgm:pt>
    <dgm:pt modelId="{F17008B9-53BD-49F4-A226-197A9419B9AC}" type="sibTrans" cxnId="{256B6592-4ACC-4847-A756-AB1C3AEEAC64}">
      <dgm:prSet/>
      <dgm:spPr/>
      <dgm:t>
        <a:bodyPr/>
        <a:lstStyle/>
        <a:p>
          <a:endParaRPr lang="en-US"/>
        </a:p>
      </dgm:t>
    </dgm:pt>
    <dgm:pt modelId="{FDDCA7DF-0243-4FBB-B745-7CD9E6C6FB8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Workload Management</a:t>
          </a:r>
        </a:p>
      </dgm:t>
    </dgm:pt>
    <dgm:pt modelId="{E230FBD6-B592-47FC-B4D0-89E1290FE94F}" type="parTrans" cxnId="{CB2A54F4-9E10-4FF3-8A34-0F1621996DA9}">
      <dgm:prSet/>
      <dgm:spPr/>
      <dgm:t>
        <a:bodyPr/>
        <a:lstStyle/>
        <a:p>
          <a:endParaRPr lang="en-US"/>
        </a:p>
      </dgm:t>
    </dgm:pt>
    <dgm:pt modelId="{74372312-BDBF-489E-AF5B-7B4C9119A44C}" type="sibTrans" cxnId="{CB2A54F4-9E10-4FF3-8A34-0F1621996DA9}">
      <dgm:prSet/>
      <dgm:spPr/>
      <dgm:t>
        <a:bodyPr/>
        <a:lstStyle/>
        <a:p>
          <a:endParaRPr lang="en-US"/>
        </a:p>
      </dgm:t>
    </dgm:pt>
    <dgm:pt modelId="{5DFB5D21-284E-44FD-BE11-9CF337FD0F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Robust Search and Reporting</a:t>
          </a:r>
        </a:p>
      </dgm:t>
    </dgm:pt>
    <dgm:pt modelId="{0DBFBF83-31F2-4B12-8AEF-5483C5F4EA8E}" type="parTrans" cxnId="{A59AD925-9364-44CA-B887-EC1F369924F1}">
      <dgm:prSet/>
      <dgm:spPr/>
      <dgm:t>
        <a:bodyPr/>
        <a:lstStyle/>
        <a:p>
          <a:endParaRPr lang="en-US"/>
        </a:p>
      </dgm:t>
    </dgm:pt>
    <dgm:pt modelId="{5A7C1898-CEB5-49B9-B3A9-3D52821C6E80}" type="sibTrans" cxnId="{A59AD925-9364-44CA-B887-EC1F369924F1}">
      <dgm:prSet/>
      <dgm:spPr/>
      <dgm:t>
        <a:bodyPr/>
        <a:lstStyle/>
        <a:p>
          <a:endParaRPr lang="en-US"/>
        </a:p>
      </dgm:t>
    </dgm:pt>
    <dgm:pt modelId="{874009D5-947D-4E35-8D6D-9AE7BA660AEF}" type="pres">
      <dgm:prSet presAssocID="{5C3EDEAF-2B2B-4A3A-902F-73BEEB01960D}" presName="root" presStyleCnt="0">
        <dgm:presLayoutVars>
          <dgm:dir/>
          <dgm:resizeHandles val="exact"/>
        </dgm:presLayoutVars>
      </dgm:prSet>
      <dgm:spPr/>
    </dgm:pt>
    <dgm:pt modelId="{6F5E7775-E7E3-4332-97F2-E2E43A989584}" type="pres">
      <dgm:prSet presAssocID="{443A8567-BE18-4896-B8FF-CEDF3175D971}" presName="compNode" presStyleCnt="0"/>
      <dgm:spPr/>
    </dgm:pt>
    <dgm:pt modelId="{1447C7CE-26E8-42BC-A18E-7A3829AEB7B1}" type="pres">
      <dgm:prSet presAssocID="{443A8567-BE18-4896-B8FF-CEDF3175D971}" presName="bgRect" presStyleLbl="bgShp" presStyleIdx="0" presStyleCnt="7"/>
      <dgm:spPr/>
    </dgm:pt>
    <dgm:pt modelId="{A6A408A7-115B-4BED-A15F-FB2303276E8C}" type="pres">
      <dgm:prSet presAssocID="{443A8567-BE18-4896-B8FF-CEDF3175D971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AA12FF2-9183-498D-87BB-76FE2CD0F746}" type="pres">
      <dgm:prSet presAssocID="{443A8567-BE18-4896-B8FF-CEDF3175D971}" presName="spaceRect" presStyleCnt="0"/>
      <dgm:spPr/>
    </dgm:pt>
    <dgm:pt modelId="{E040DAEA-8BDB-434D-8010-25920D1986DC}" type="pres">
      <dgm:prSet presAssocID="{443A8567-BE18-4896-B8FF-CEDF3175D971}" presName="parTx" presStyleLbl="revTx" presStyleIdx="0" presStyleCnt="7">
        <dgm:presLayoutVars>
          <dgm:chMax val="0"/>
          <dgm:chPref val="0"/>
        </dgm:presLayoutVars>
      </dgm:prSet>
      <dgm:spPr/>
    </dgm:pt>
    <dgm:pt modelId="{996E3329-0D7D-4FE0-AA2A-84BCA424F10E}" type="pres">
      <dgm:prSet presAssocID="{80888D38-5974-452A-B05A-047BE1BA743D}" presName="sibTrans" presStyleCnt="0"/>
      <dgm:spPr/>
    </dgm:pt>
    <dgm:pt modelId="{82651749-4F62-45E3-AD9D-CFF6E99B0C37}" type="pres">
      <dgm:prSet presAssocID="{CD5D4945-83F4-4473-8784-511CB1C37486}" presName="compNode" presStyleCnt="0"/>
      <dgm:spPr/>
    </dgm:pt>
    <dgm:pt modelId="{DBCABC53-4AC2-4683-A4E2-945E4DEC90AE}" type="pres">
      <dgm:prSet presAssocID="{CD5D4945-83F4-4473-8784-511CB1C37486}" presName="bgRect" presStyleLbl="bgShp" presStyleIdx="1" presStyleCnt="7"/>
      <dgm:spPr/>
    </dgm:pt>
    <dgm:pt modelId="{988B10B8-749D-436F-B16F-1FF689C3442C}" type="pres">
      <dgm:prSet presAssocID="{CD5D4945-83F4-4473-8784-511CB1C37486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62378BF6-9923-4608-AD7C-21E0DF193E40}" type="pres">
      <dgm:prSet presAssocID="{CD5D4945-83F4-4473-8784-511CB1C37486}" presName="spaceRect" presStyleCnt="0"/>
      <dgm:spPr/>
    </dgm:pt>
    <dgm:pt modelId="{2A805F88-EA6B-48B9-8C32-EBFFE863614E}" type="pres">
      <dgm:prSet presAssocID="{CD5D4945-83F4-4473-8784-511CB1C37486}" presName="parTx" presStyleLbl="revTx" presStyleIdx="1" presStyleCnt="7">
        <dgm:presLayoutVars>
          <dgm:chMax val="0"/>
          <dgm:chPref val="0"/>
        </dgm:presLayoutVars>
      </dgm:prSet>
      <dgm:spPr/>
    </dgm:pt>
    <dgm:pt modelId="{6E7B1E46-4D28-41E9-9F5A-A7D3939B1CFC}" type="pres">
      <dgm:prSet presAssocID="{FE2E6F50-2DD9-4E17-9877-AABE0EFCE24F}" presName="sibTrans" presStyleCnt="0"/>
      <dgm:spPr/>
    </dgm:pt>
    <dgm:pt modelId="{CCCD28BE-728D-45A8-8425-92B828995036}" type="pres">
      <dgm:prSet presAssocID="{90578C9F-9C23-49BA-8A29-FDAA1A4CC46A}" presName="compNode" presStyleCnt="0"/>
      <dgm:spPr/>
    </dgm:pt>
    <dgm:pt modelId="{FCF55A01-D532-427E-8B4B-D95D6422B809}" type="pres">
      <dgm:prSet presAssocID="{90578C9F-9C23-49BA-8A29-FDAA1A4CC46A}" presName="bgRect" presStyleLbl="bgShp" presStyleIdx="2" presStyleCnt="7"/>
      <dgm:spPr/>
    </dgm:pt>
    <dgm:pt modelId="{5A9AE21F-1BCE-47C3-99F8-814F048541FD}" type="pres">
      <dgm:prSet presAssocID="{90578C9F-9C23-49BA-8A29-FDAA1A4CC46A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189BF2A5-A2CE-4656-85D9-408FEFDE3C46}" type="pres">
      <dgm:prSet presAssocID="{90578C9F-9C23-49BA-8A29-FDAA1A4CC46A}" presName="spaceRect" presStyleCnt="0"/>
      <dgm:spPr/>
    </dgm:pt>
    <dgm:pt modelId="{8D841DAE-4253-4F69-A5BB-11AF45E44F8A}" type="pres">
      <dgm:prSet presAssocID="{90578C9F-9C23-49BA-8A29-FDAA1A4CC46A}" presName="parTx" presStyleLbl="revTx" presStyleIdx="2" presStyleCnt="7">
        <dgm:presLayoutVars>
          <dgm:chMax val="0"/>
          <dgm:chPref val="0"/>
        </dgm:presLayoutVars>
      </dgm:prSet>
      <dgm:spPr/>
    </dgm:pt>
    <dgm:pt modelId="{5DB56855-153A-44BC-8C78-FE3CBD56A33E}" type="pres">
      <dgm:prSet presAssocID="{AD1076F1-76E7-461A-87A1-BBA4616686D1}" presName="sibTrans" presStyleCnt="0"/>
      <dgm:spPr/>
    </dgm:pt>
    <dgm:pt modelId="{6A86D036-A2C9-4EB5-8268-E06FEE528DDF}" type="pres">
      <dgm:prSet presAssocID="{49B6C127-A6B1-492C-B118-BDCCE1C146A7}" presName="compNode" presStyleCnt="0"/>
      <dgm:spPr/>
    </dgm:pt>
    <dgm:pt modelId="{CDD39615-B35C-4171-92DD-ABC2AFA32C63}" type="pres">
      <dgm:prSet presAssocID="{49B6C127-A6B1-492C-B118-BDCCE1C146A7}" presName="bgRect" presStyleLbl="bgShp" presStyleIdx="3" presStyleCnt="7"/>
      <dgm:spPr/>
    </dgm:pt>
    <dgm:pt modelId="{4DF867BB-B1ED-421C-8945-6A7043C03247}" type="pres">
      <dgm:prSet presAssocID="{49B6C127-A6B1-492C-B118-BDCCE1C146A7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2B01B99D-4D6A-47FB-8202-3ACDDBECAC6F}" type="pres">
      <dgm:prSet presAssocID="{49B6C127-A6B1-492C-B118-BDCCE1C146A7}" presName="spaceRect" presStyleCnt="0"/>
      <dgm:spPr/>
    </dgm:pt>
    <dgm:pt modelId="{12F63C6A-5151-4307-B4D3-23E85A720C81}" type="pres">
      <dgm:prSet presAssocID="{49B6C127-A6B1-492C-B118-BDCCE1C146A7}" presName="parTx" presStyleLbl="revTx" presStyleIdx="3" presStyleCnt="7">
        <dgm:presLayoutVars>
          <dgm:chMax val="0"/>
          <dgm:chPref val="0"/>
        </dgm:presLayoutVars>
      </dgm:prSet>
      <dgm:spPr/>
    </dgm:pt>
    <dgm:pt modelId="{899FBFAC-365C-482C-B5BF-38A1F7632AEA}" type="pres">
      <dgm:prSet presAssocID="{0420A32D-DD7B-424B-BABF-423835AE34A6}" presName="sibTrans" presStyleCnt="0"/>
      <dgm:spPr/>
    </dgm:pt>
    <dgm:pt modelId="{D1A09724-CDBE-4395-AD70-80927975C087}" type="pres">
      <dgm:prSet presAssocID="{EBAE6465-7598-4D88-A260-C5B7F058A419}" presName="compNode" presStyleCnt="0"/>
      <dgm:spPr/>
    </dgm:pt>
    <dgm:pt modelId="{1B22427F-A227-4E4D-8E1E-0DD597F4F73E}" type="pres">
      <dgm:prSet presAssocID="{EBAE6465-7598-4D88-A260-C5B7F058A419}" presName="bgRect" presStyleLbl="bgShp" presStyleIdx="4" presStyleCnt="7"/>
      <dgm:spPr/>
    </dgm:pt>
    <dgm:pt modelId="{584FB3EE-036B-46EF-A608-92ABE77EF5BF}" type="pres">
      <dgm:prSet presAssocID="{EBAE6465-7598-4D88-A260-C5B7F058A419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76D7795-3527-4A07-8160-09EF8EFB0EB3}" type="pres">
      <dgm:prSet presAssocID="{EBAE6465-7598-4D88-A260-C5B7F058A419}" presName="spaceRect" presStyleCnt="0"/>
      <dgm:spPr/>
    </dgm:pt>
    <dgm:pt modelId="{D66B70D7-01B8-4801-A1C0-879819E342D5}" type="pres">
      <dgm:prSet presAssocID="{EBAE6465-7598-4D88-A260-C5B7F058A419}" presName="parTx" presStyleLbl="revTx" presStyleIdx="4" presStyleCnt="7">
        <dgm:presLayoutVars>
          <dgm:chMax val="0"/>
          <dgm:chPref val="0"/>
        </dgm:presLayoutVars>
      </dgm:prSet>
      <dgm:spPr/>
    </dgm:pt>
    <dgm:pt modelId="{FCDD1E19-4034-4834-8D7F-90905F3C4979}" type="pres">
      <dgm:prSet presAssocID="{F17008B9-53BD-49F4-A226-197A9419B9AC}" presName="sibTrans" presStyleCnt="0"/>
      <dgm:spPr/>
    </dgm:pt>
    <dgm:pt modelId="{6E011DE2-1280-4D9C-83A9-49034761DC93}" type="pres">
      <dgm:prSet presAssocID="{FDDCA7DF-0243-4FBB-B745-7CD9E6C6FB83}" presName="compNode" presStyleCnt="0"/>
      <dgm:spPr/>
    </dgm:pt>
    <dgm:pt modelId="{7C05EAAE-6952-4F31-B519-25929C80E0F7}" type="pres">
      <dgm:prSet presAssocID="{FDDCA7DF-0243-4FBB-B745-7CD9E6C6FB83}" presName="bgRect" presStyleLbl="bgShp" presStyleIdx="5" presStyleCnt="7"/>
      <dgm:spPr/>
    </dgm:pt>
    <dgm:pt modelId="{B986B285-D83F-4535-B6F0-7F30DDA5C9D9}" type="pres">
      <dgm:prSet presAssocID="{FDDCA7DF-0243-4FBB-B745-7CD9E6C6FB83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75994C1-C6E7-4EB2-85CF-BA71845B8113}" type="pres">
      <dgm:prSet presAssocID="{FDDCA7DF-0243-4FBB-B745-7CD9E6C6FB83}" presName="spaceRect" presStyleCnt="0"/>
      <dgm:spPr/>
    </dgm:pt>
    <dgm:pt modelId="{6CA8806A-D012-472D-8614-7614E5598694}" type="pres">
      <dgm:prSet presAssocID="{FDDCA7DF-0243-4FBB-B745-7CD9E6C6FB83}" presName="parTx" presStyleLbl="revTx" presStyleIdx="5" presStyleCnt="7">
        <dgm:presLayoutVars>
          <dgm:chMax val="0"/>
          <dgm:chPref val="0"/>
        </dgm:presLayoutVars>
      </dgm:prSet>
      <dgm:spPr/>
    </dgm:pt>
    <dgm:pt modelId="{4A95168D-F21D-4612-B13A-FBA09D8F28DC}" type="pres">
      <dgm:prSet presAssocID="{74372312-BDBF-489E-AF5B-7B4C9119A44C}" presName="sibTrans" presStyleCnt="0"/>
      <dgm:spPr/>
    </dgm:pt>
    <dgm:pt modelId="{8B09A2F7-3DC2-46DA-AB3D-88BDD934EA63}" type="pres">
      <dgm:prSet presAssocID="{5DFB5D21-284E-44FD-BE11-9CF337FD0F92}" presName="compNode" presStyleCnt="0"/>
      <dgm:spPr/>
    </dgm:pt>
    <dgm:pt modelId="{D09A85EB-1F55-4EBE-9FCE-C280F1D3FD29}" type="pres">
      <dgm:prSet presAssocID="{5DFB5D21-284E-44FD-BE11-9CF337FD0F92}" presName="bgRect" presStyleLbl="bgShp" presStyleIdx="6" presStyleCnt="7"/>
      <dgm:spPr/>
    </dgm:pt>
    <dgm:pt modelId="{DA56ECD3-9840-42E4-B7DD-EA1559EDB500}" type="pres">
      <dgm:prSet presAssocID="{5DFB5D21-284E-44FD-BE11-9CF337FD0F92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567EAC2-866C-41EE-8D1C-3A306A1C7CEC}" type="pres">
      <dgm:prSet presAssocID="{5DFB5D21-284E-44FD-BE11-9CF337FD0F92}" presName="spaceRect" presStyleCnt="0"/>
      <dgm:spPr/>
    </dgm:pt>
    <dgm:pt modelId="{F460BB98-9C2E-424A-A205-A60E55F65ED1}" type="pres">
      <dgm:prSet presAssocID="{5DFB5D21-284E-44FD-BE11-9CF337FD0F92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1F1DCE1D-E7AE-426B-855C-34D2B8112220}" type="presOf" srcId="{CD5D4945-83F4-4473-8784-511CB1C37486}" destId="{2A805F88-EA6B-48B9-8C32-EBFFE863614E}" srcOrd="0" destOrd="0" presId="urn:microsoft.com/office/officeart/2018/2/layout/IconVerticalSolidList"/>
    <dgm:cxn modelId="{A59AD925-9364-44CA-B887-EC1F369924F1}" srcId="{5C3EDEAF-2B2B-4A3A-902F-73BEEB01960D}" destId="{5DFB5D21-284E-44FD-BE11-9CF337FD0F92}" srcOrd="6" destOrd="0" parTransId="{0DBFBF83-31F2-4B12-8AEF-5483C5F4EA8E}" sibTransId="{5A7C1898-CEB5-49B9-B3A9-3D52821C6E80}"/>
    <dgm:cxn modelId="{2887E030-EC9A-4323-90BA-5188CD465369}" type="presOf" srcId="{49B6C127-A6B1-492C-B118-BDCCE1C146A7}" destId="{12F63C6A-5151-4307-B4D3-23E85A720C81}" srcOrd="0" destOrd="0" presId="urn:microsoft.com/office/officeart/2018/2/layout/IconVerticalSolidList"/>
    <dgm:cxn modelId="{0421835D-592F-44A2-8410-89A513DF3DCC}" type="presOf" srcId="{FDDCA7DF-0243-4FBB-B745-7CD9E6C6FB83}" destId="{6CA8806A-D012-472D-8614-7614E5598694}" srcOrd="0" destOrd="0" presId="urn:microsoft.com/office/officeart/2018/2/layout/IconVerticalSolidList"/>
    <dgm:cxn modelId="{99CBCE5E-BA0F-484C-B5C4-3A9BDCA5F183}" type="presOf" srcId="{5DFB5D21-284E-44FD-BE11-9CF337FD0F92}" destId="{F460BB98-9C2E-424A-A205-A60E55F65ED1}" srcOrd="0" destOrd="0" presId="urn:microsoft.com/office/officeart/2018/2/layout/IconVerticalSolidList"/>
    <dgm:cxn modelId="{197C514F-7E33-404A-A094-F23A35CE506C}" type="presOf" srcId="{90578C9F-9C23-49BA-8A29-FDAA1A4CC46A}" destId="{8D841DAE-4253-4F69-A5BB-11AF45E44F8A}" srcOrd="0" destOrd="0" presId="urn:microsoft.com/office/officeart/2018/2/layout/IconVerticalSolidList"/>
    <dgm:cxn modelId="{4BE82189-1D1E-4A29-9433-B881B3E7F741}" srcId="{5C3EDEAF-2B2B-4A3A-902F-73BEEB01960D}" destId="{49B6C127-A6B1-492C-B118-BDCCE1C146A7}" srcOrd="3" destOrd="0" parTransId="{ADA8B2C2-5ACF-47C5-A906-AF0CFBC346E5}" sibTransId="{0420A32D-DD7B-424B-BABF-423835AE34A6}"/>
    <dgm:cxn modelId="{256B6592-4ACC-4847-A756-AB1C3AEEAC64}" srcId="{5C3EDEAF-2B2B-4A3A-902F-73BEEB01960D}" destId="{EBAE6465-7598-4D88-A260-C5B7F058A419}" srcOrd="4" destOrd="0" parTransId="{476E470E-8CAF-4454-9DE1-1252319101DD}" sibTransId="{F17008B9-53BD-49F4-A226-197A9419B9AC}"/>
    <dgm:cxn modelId="{C5CF27AE-1FB6-4B9B-8C31-F6B186F7B86F}" srcId="{5C3EDEAF-2B2B-4A3A-902F-73BEEB01960D}" destId="{443A8567-BE18-4896-B8FF-CEDF3175D971}" srcOrd="0" destOrd="0" parTransId="{8D9E4DD1-3E49-4E9B-8E80-0C1F5E36A823}" sibTransId="{80888D38-5974-452A-B05A-047BE1BA743D}"/>
    <dgm:cxn modelId="{B98888C6-BF6D-4BB2-B8B9-71DE9A438AF9}" type="presOf" srcId="{443A8567-BE18-4896-B8FF-CEDF3175D971}" destId="{E040DAEA-8BDB-434D-8010-25920D1986DC}" srcOrd="0" destOrd="0" presId="urn:microsoft.com/office/officeart/2018/2/layout/IconVerticalSolidList"/>
    <dgm:cxn modelId="{616369D8-9348-4A69-81A9-44EAAE69C4D1}" type="presOf" srcId="{5C3EDEAF-2B2B-4A3A-902F-73BEEB01960D}" destId="{874009D5-947D-4E35-8D6D-9AE7BA660AEF}" srcOrd="0" destOrd="0" presId="urn:microsoft.com/office/officeart/2018/2/layout/IconVerticalSolidList"/>
    <dgm:cxn modelId="{EC9588ED-2911-48EF-AAE1-1962BF33A7D4}" type="presOf" srcId="{EBAE6465-7598-4D88-A260-C5B7F058A419}" destId="{D66B70D7-01B8-4801-A1C0-879819E342D5}" srcOrd="0" destOrd="0" presId="urn:microsoft.com/office/officeart/2018/2/layout/IconVerticalSolidList"/>
    <dgm:cxn modelId="{C56706F0-D6D6-486A-9FC3-14DCCD1759D2}" srcId="{5C3EDEAF-2B2B-4A3A-902F-73BEEB01960D}" destId="{CD5D4945-83F4-4473-8784-511CB1C37486}" srcOrd="1" destOrd="0" parTransId="{D4BDF0E2-EC88-47FE-8DD3-3A5FA92AFED4}" sibTransId="{FE2E6F50-2DD9-4E17-9877-AABE0EFCE24F}"/>
    <dgm:cxn modelId="{CB2A54F4-9E10-4FF3-8A34-0F1621996DA9}" srcId="{5C3EDEAF-2B2B-4A3A-902F-73BEEB01960D}" destId="{FDDCA7DF-0243-4FBB-B745-7CD9E6C6FB83}" srcOrd="5" destOrd="0" parTransId="{E230FBD6-B592-47FC-B4D0-89E1290FE94F}" sibTransId="{74372312-BDBF-489E-AF5B-7B4C9119A44C}"/>
    <dgm:cxn modelId="{3AC297F5-9B32-49A6-817F-7B54E57746F5}" srcId="{5C3EDEAF-2B2B-4A3A-902F-73BEEB01960D}" destId="{90578C9F-9C23-49BA-8A29-FDAA1A4CC46A}" srcOrd="2" destOrd="0" parTransId="{C3DBF728-E770-41E3-8425-5A27E1B7769C}" sibTransId="{AD1076F1-76E7-461A-87A1-BBA4616686D1}"/>
    <dgm:cxn modelId="{52ED7DBB-A18D-49E6-BDE5-A20336CAC6CA}" type="presParOf" srcId="{874009D5-947D-4E35-8D6D-9AE7BA660AEF}" destId="{6F5E7775-E7E3-4332-97F2-E2E43A989584}" srcOrd="0" destOrd="0" presId="urn:microsoft.com/office/officeart/2018/2/layout/IconVerticalSolidList"/>
    <dgm:cxn modelId="{3B2226BC-2FAB-4E7A-ABFB-99B6720BF41B}" type="presParOf" srcId="{6F5E7775-E7E3-4332-97F2-E2E43A989584}" destId="{1447C7CE-26E8-42BC-A18E-7A3829AEB7B1}" srcOrd="0" destOrd="0" presId="urn:microsoft.com/office/officeart/2018/2/layout/IconVerticalSolidList"/>
    <dgm:cxn modelId="{96DF60D2-A20D-4748-8D25-1AEFB275D761}" type="presParOf" srcId="{6F5E7775-E7E3-4332-97F2-E2E43A989584}" destId="{A6A408A7-115B-4BED-A15F-FB2303276E8C}" srcOrd="1" destOrd="0" presId="urn:microsoft.com/office/officeart/2018/2/layout/IconVerticalSolidList"/>
    <dgm:cxn modelId="{04949D03-5BD9-425E-80F4-FE469A8AFBF8}" type="presParOf" srcId="{6F5E7775-E7E3-4332-97F2-E2E43A989584}" destId="{6AA12FF2-9183-498D-87BB-76FE2CD0F746}" srcOrd="2" destOrd="0" presId="urn:microsoft.com/office/officeart/2018/2/layout/IconVerticalSolidList"/>
    <dgm:cxn modelId="{D1CEEEDD-CE05-4595-9F93-CF9DB77E6AA9}" type="presParOf" srcId="{6F5E7775-E7E3-4332-97F2-E2E43A989584}" destId="{E040DAEA-8BDB-434D-8010-25920D1986DC}" srcOrd="3" destOrd="0" presId="urn:microsoft.com/office/officeart/2018/2/layout/IconVerticalSolidList"/>
    <dgm:cxn modelId="{314E4137-13C5-464C-811D-0476FBC3FBA9}" type="presParOf" srcId="{874009D5-947D-4E35-8D6D-9AE7BA660AEF}" destId="{996E3329-0D7D-4FE0-AA2A-84BCA424F10E}" srcOrd="1" destOrd="0" presId="urn:microsoft.com/office/officeart/2018/2/layout/IconVerticalSolidList"/>
    <dgm:cxn modelId="{C13AAECA-F406-450D-874C-B90378DFCBFA}" type="presParOf" srcId="{874009D5-947D-4E35-8D6D-9AE7BA660AEF}" destId="{82651749-4F62-45E3-AD9D-CFF6E99B0C37}" srcOrd="2" destOrd="0" presId="urn:microsoft.com/office/officeart/2018/2/layout/IconVerticalSolidList"/>
    <dgm:cxn modelId="{186CECB2-3130-4498-ABD6-3880E7FA3E39}" type="presParOf" srcId="{82651749-4F62-45E3-AD9D-CFF6E99B0C37}" destId="{DBCABC53-4AC2-4683-A4E2-945E4DEC90AE}" srcOrd="0" destOrd="0" presId="urn:microsoft.com/office/officeart/2018/2/layout/IconVerticalSolidList"/>
    <dgm:cxn modelId="{68CFB527-4A7C-4BF0-93FA-FDB9EEE3FCFC}" type="presParOf" srcId="{82651749-4F62-45E3-AD9D-CFF6E99B0C37}" destId="{988B10B8-749D-436F-B16F-1FF689C3442C}" srcOrd="1" destOrd="0" presId="urn:microsoft.com/office/officeart/2018/2/layout/IconVerticalSolidList"/>
    <dgm:cxn modelId="{898D5935-175D-4692-AEE8-FEFEF3F0ADBB}" type="presParOf" srcId="{82651749-4F62-45E3-AD9D-CFF6E99B0C37}" destId="{62378BF6-9923-4608-AD7C-21E0DF193E40}" srcOrd="2" destOrd="0" presId="urn:microsoft.com/office/officeart/2018/2/layout/IconVerticalSolidList"/>
    <dgm:cxn modelId="{FCC61EFC-1093-4C08-BF35-6F182AE99EA3}" type="presParOf" srcId="{82651749-4F62-45E3-AD9D-CFF6E99B0C37}" destId="{2A805F88-EA6B-48B9-8C32-EBFFE863614E}" srcOrd="3" destOrd="0" presId="urn:microsoft.com/office/officeart/2018/2/layout/IconVerticalSolidList"/>
    <dgm:cxn modelId="{7F0FD016-7C6C-462C-972B-EC0D0F2EF64A}" type="presParOf" srcId="{874009D5-947D-4E35-8D6D-9AE7BA660AEF}" destId="{6E7B1E46-4D28-41E9-9F5A-A7D3939B1CFC}" srcOrd="3" destOrd="0" presId="urn:microsoft.com/office/officeart/2018/2/layout/IconVerticalSolidList"/>
    <dgm:cxn modelId="{107AFF7C-4B60-4AF6-9F6F-DCA57CD0F2F6}" type="presParOf" srcId="{874009D5-947D-4E35-8D6D-9AE7BA660AEF}" destId="{CCCD28BE-728D-45A8-8425-92B828995036}" srcOrd="4" destOrd="0" presId="urn:microsoft.com/office/officeart/2018/2/layout/IconVerticalSolidList"/>
    <dgm:cxn modelId="{857C4490-A86B-4952-9DBF-239625EADC8C}" type="presParOf" srcId="{CCCD28BE-728D-45A8-8425-92B828995036}" destId="{FCF55A01-D532-427E-8B4B-D95D6422B809}" srcOrd="0" destOrd="0" presId="urn:microsoft.com/office/officeart/2018/2/layout/IconVerticalSolidList"/>
    <dgm:cxn modelId="{9EF5FCB4-EC95-4324-BCFE-6D2E291CC160}" type="presParOf" srcId="{CCCD28BE-728D-45A8-8425-92B828995036}" destId="{5A9AE21F-1BCE-47C3-99F8-814F048541FD}" srcOrd="1" destOrd="0" presId="urn:microsoft.com/office/officeart/2018/2/layout/IconVerticalSolidList"/>
    <dgm:cxn modelId="{828127E0-4083-4156-B1B0-08258A4962C9}" type="presParOf" srcId="{CCCD28BE-728D-45A8-8425-92B828995036}" destId="{189BF2A5-A2CE-4656-85D9-408FEFDE3C46}" srcOrd="2" destOrd="0" presId="urn:microsoft.com/office/officeart/2018/2/layout/IconVerticalSolidList"/>
    <dgm:cxn modelId="{1441585F-1BEA-4046-BA80-7088DDAC51C5}" type="presParOf" srcId="{CCCD28BE-728D-45A8-8425-92B828995036}" destId="{8D841DAE-4253-4F69-A5BB-11AF45E44F8A}" srcOrd="3" destOrd="0" presId="urn:microsoft.com/office/officeart/2018/2/layout/IconVerticalSolidList"/>
    <dgm:cxn modelId="{1FE3EFBD-770A-4CBC-8BE9-83F44ADBB289}" type="presParOf" srcId="{874009D5-947D-4E35-8D6D-9AE7BA660AEF}" destId="{5DB56855-153A-44BC-8C78-FE3CBD56A33E}" srcOrd="5" destOrd="0" presId="urn:microsoft.com/office/officeart/2018/2/layout/IconVerticalSolidList"/>
    <dgm:cxn modelId="{3576DF12-E61E-4D46-AC62-426E257946CD}" type="presParOf" srcId="{874009D5-947D-4E35-8D6D-9AE7BA660AEF}" destId="{6A86D036-A2C9-4EB5-8268-E06FEE528DDF}" srcOrd="6" destOrd="0" presId="urn:microsoft.com/office/officeart/2018/2/layout/IconVerticalSolidList"/>
    <dgm:cxn modelId="{96530338-19B9-4842-A9E1-5A5B11B46A48}" type="presParOf" srcId="{6A86D036-A2C9-4EB5-8268-E06FEE528DDF}" destId="{CDD39615-B35C-4171-92DD-ABC2AFA32C63}" srcOrd="0" destOrd="0" presId="urn:microsoft.com/office/officeart/2018/2/layout/IconVerticalSolidList"/>
    <dgm:cxn modelId="{7417876A-89C7-45D4-8C24-65F3B20A9558}" type="presParOf" srcId="{6A86D036-A2C9-4EB5-8268-E06FEE528DDF}" destId="{4DF867BB-B1ED-421C-8945-6A7043C03247}" srcOrd="1" destOrd="0" presId="urn:microsoft.com/office/officeart/2018/2/layout/IconVerticalSolidList"/>
    <dgm:cxn modelId="{9186A29C-ACD3-4856-BA9B-1ED6485AF1CA}" type="presParOf" srcId="{6A86D036-A2C9-4EB5-8268-E06FEE528DDF}" destId="{2B01B99D-4D6A-47FB-8202-3ACDDBECAC6F}" srcOrd="2" destOrd="0" presId="urn:microsoft.com/office/officeart/2018/2/layout/IconVerticalSolidList"/>
    <dgm:cxn modelId="{C03FF3E5-C587-4B07-B6AE-13DA76D0BD47}" type="presParOf" srcId="{6A86D036-A2C9-4EB5-8268-E06FEE528DDF}" destId="{12F63C6A-5151-4307-B4D3-23E85A720C81}" srcOrd="3" destOrd="0" presId="urn:microsoft.com/office/officeart/2018/2/layout/IconVerticalSolidList"/>
    <dgm:cxn modelId="{909B867B-CFD1-4561-84F3-A2827D1F79A8}" type="presParOf" srcId="{874009D5-947D-4E35-8D6D-9AE7BA660AEF}" destId="{899FBFAC-365C-482C-B5BF-38A1F7632AEA}" srcOrd="7" destOrd="0" presId="urn:microsoft.com/office/officeart/2018/2/layout/IconVerticalSolidList"/>
    <dgm:cxn modelId="{78A77A20-68CB-446F-9ABA-BEB237A41A6D}" type="presParOf" srcId="{874009D5-947D-4E35-8D6D-9AE7BA660AEF}" destId="{D1A09724-CDBE-4395-AD70-80927975C087}" srcOrd="8" destOrd="0" presId="urn:microsoft.com/office/officeart/2018/2/layout/IconVerticalSolidList"/>
    <dgm:cxn modelId="{D1B8E325-CE37-4E79-B01D-0F744C4D2B49}" type="presParOf" srcId="{D1A09724-CDBE-4395-AD70-80927975C087}" destId="{1B22427F-A227-4E4D-8E1E-0DD597F4F73E}" srcOrd="0" destOrd="0" presId="urn:microsoft.com/office/officeart/2018/2/layout/IconVerticalSolidList"/>
    <dgm:cxn modelId="{9EB39F7F-7A0C-41FB-98B0-E14B5446EE8F}" type="presParOf" srcId="{D1A09724-CDBE-4395-AD70-80927975C087}" destId="{584FB3EE-036B-46EF-A608-92ABE77EF5BF}" srcOrd="1" destOrd="0" presId="urn:microsoft.com/office/officeart/2018/2/layout/IconVerticalSolidList"/>
    <dgm:cxn modelId="{8B5FEA3F-BAAF-4F06-A34F-6C1CD2DAAC85}" type="presParOf" srcId="{D1A09724-CDBE-4395-AD70-80927975C087}" destId="{D76D7795-3527-4A07-8160-09EF8EFB0EB3}" srcOrd="2" destOrd="0" presId="urn:microsoft.com/office/officeart/2018/2/layout/IconVerticalSolidList"/>
    <dgm:cxn modelId="{BB6B7285-50C8-4647-9050-CC979752E18B}" type="presParOf" srcId="{D1A09724-CDBE-4395-AD70-80927975C087}" destId="{D66B70D7-01B8-4801-A1C0-879819E342D5}" srcOrd="3" destOrd="0" presId="urn:microsoft.com/office/officeart/2018/2/layout/IconVerticalSolidList"/>
    <dgm:cxn modelId="{2035939C-B584-46E3-9493-CE4CD5FCC85B}" type="presParOf" srcId="{874009D5-947D-4E35-8D6D-9AE7BA660AEF}" destId="{FCDD1E19-4034-4834-8D7F-90905F3C4979}" srcOrd="9" destOrd="0" presId="urn:microsoft.com/office/officeart/2018/2/layout/IconVerticalSolidList"/>
    <dgm:cxn modelId="{B9745D85-0FAB-4099-A334-0ACF6E053916}" type="presParOf" srcId="{874009D5-947D-4E35-8D6D-9AE7BA660AEF}" destId="{6E011DE2-1280-4D9C-83A9-49034761DC93}" srcOrd="10" destOrd="0" presId="urn:microsoft.com/office/officeart/2018/2/layout/IconVerticalSolidList"/>
    <dgm:cxn modelId="{50EB78B4-949D-4679-8B73-E634B1AC35D0}" type="presParOf" srcId="{6E011DE2-1280-4D9C-83A9-49034761DC93}" destId="{7C05EAAE-6952-4F31-B519-25929C80E0F7}" srcOrd="0" destOrd="0" presId="urn:microsoft.com/office/officeart/2018/2/layout/IconVerticalSolidList"/>
    <dgm:cxn modelId="{876A6671-B8B2-4DEB-A0E4-DE62975FED58}" type="presParOf" srcId="{6E011DE2-1280-4D9C-83A9-49034761DC93}" destId="{B986B285-D83F-4535-B6F0-7F30DDA5C9D9}" srcOrd="1" destOrd="0" presId="urn:microsoft.com/office/officeart/2018/2/layout/IconVerticalSolidList"/>
    <dgm:cxn modelId="{387FDC3A-FAF6-4A06-9B79-8DB22633BB3D}" type="presParOf" srcId="{6E011DE2-1280-4D9C-83A9-49034761DC93}" destId="{C75994C1-C6E7-4EB2-85CF-BA71845B8113}" srcOrd="2" destOrd="0" presId="urn:microsoft.com/office/officeart/2018/2/layout/IconVerticalSolidList"/>
    <dgm:cxn modelId="{0C56C215-5043-4B92-8482-61D264CAF134}" type="presParOf" srcId="{6E011DE2-1280-4D9C-83A9-49034761DC93}" destId="{6CA8806A-D012-472D-8614-7614E5598694}" srcOrd="3" destOrd="0" presId="urn:microsoft.com/office/officeart/2018/2/layout/IconVerticalSolidList"/>
    <dgm:cxn modelId="{169B5ABA-F9F7-46FB-AF43-2A548D562130}" type="presParOf" srcId="{874009D5-947D-4E35-8D6D-9AE7BA660AEF}" destId="{4A95168D-F21D-4612-B13A-FBA09D8F28DC}" srcOrd="11" destOrd="0" presId="urn:microsoft.com/office/officeart/2018/2/layout/IconVerticalSolidList"/>
    <dgm:cxn modelId="{6BF71C26-CB7D-49C9-B049-A84FA806226D}" type="presParOf" srcId="{874009D5-947D-4E35-8D6D-9AE7BA660AEF}" destId="{8B09A2F7-3DC2-46DA-AB3D-88BDD934EA63}" srcOrd="12" destOrd="0" presId="urn:microsoft.com/office/officeart/2018/2/layout/IconVerticalSolidList"/>
    <dgm:cxn modelId="{F520AACB-4F29-47CA-9DCC-6EC4A187C305}" type="presParOf" srcId="{8B09A2F7-3DC2-46DA-AB3D-88BDD934EA63}" destId="{D09A85EB-1F55-4EBE-9FCE-C280F1D3FD29}" srcOrd="0" destOrd="0" presId="urn:microsoft.com/office/officeart/2018/2/layout/IconVerticalSolidList"/>
    <dgm:cxn modelId="{6931E796-C4B4-4022-BB54-0240540E4AA7}" type="presParOf" srcId="{8B09A2F7-3DC2-46DA-AB3D-88BDD934EA63}" destId="{DA56ECD3-9840-42E4-B7DD-EA1559EDB500}" srcOrd="1" destOrd="0" presId="urn:microsoft.com/office/officeart/2018/2/layout/IconVerticalSolidList"/>
    <dgm:cxn modelId="{A619FEC6-818F-4C13-AF81-C401F241CA2B}" type="presParOf" srcId="{8B09A2F7-3DC2-46DA-AB3D-88BDD934EA63}" destId="{3567EAC2-866C-41EE-8D1C-3A306A1C7CEC}" srcOrd="2" destOrd="0" presId="urn:microsoft.com/office/officeart/2018/2/layout/IconVerticalSolidList"/>
    <dgm:cxn modelId="{09779041-C919-465E-8320-651CA171A0AC}" type="presParOf" srcId="{8B09A2F7-3DC2-46DA-AB3D-88BDD934EA63}" destId="{F460BB98-9C2E-424A-A205-A60E55F65ED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C5BE59-A5C2-4EC3-8F62-5E707AD879F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8B2F28-FB80-4C42-BC1F-88828EDB8ED8}">
      <dgm:prSet/>
      <dgm:spPr/>
      <dgm:t>
        <a:bodyPr/>
        <a:lstStyle/>
        <a:p>
          <a:r>
            <a:rPr lang="en-US" dirty="0"/>
            <a:t>Improve search </a:t>
          </a:r>
        </a:p>
      </dgm:t>
    </dgm:pt>
    <dgm:pt modelId="{1E78823F-AE70-4328-A352-B639C9E15E11}" type="parTrans" cxnId="{12D984C8-5AB0-424E-A773-5CABF5D8CC9D}">
      <dgm:prSet/>
      <dgm:spPr/>
      <dgm:t>
        <a:bodyPr/>
        <a:lstStyle/>
        <a:p>
          <a:endParaRPr lang="en-US"/>
        </a:p>
      </dgm:t>
    </dgm:pt>
    <dgm:pt modelId="{EA5049AE-E589-4656-A46F-ED372D3DA9C9}" type="sibTrans" cxnId="{12D984C8-5AB0-424E-A773-5CABF5D8CC9D}">
      <dgm:prSet/>
      <dgm:spPr/>
      <dgm:t>
        <a:bodyPr/>
        <a:lstStyle/>
        <a:p>
          <a:endParaRPr lang="en-US"/>
        </a:p>
      </dgm:t>
    </dgm:pt>
    <dgm:pt modelId="{1799E3A3-6796-443E-AFD3-566DA2794053}">
      <dgm:prSet/>
      <dgm:spPr/>
      <dgm:t>
        <a:bodyPr/>
        <a:lstStyle/>
        <a:p>
          <a:r>
            <a:rPr lang="en-US"/>
            <a:t>Introduce Tableau</a:t>
          </a:r>
        </a:p>
      </dgm:t>
    </dgm:pt>
    <dgm:pt modelId="{FF2173E3-4DED-4D02-A5DF-B91FCDD9164C}" type="parTrans" cxnId="{EF52FE5F-DD62-4A5D-BA22-6E10C9850558}">
      <dgm:prSet/>
      <dgm:spPr/>
      <dgm:t>
        <a:bodyPr/>
        <a:lstStyle/>
        <a:p>
          <a:endParaRPr lang="en-US"/>
        </a:p>
      </dgm:t>
    </dgm:pt>
    <dgm:pt modelId="{DC59D00A-A26E-43A4-BD2F-5E5A54DECBA9}" type="sibTrans" cxnId="{EF52FE5F-DD62-4A5D-BA22-6E10C9850558}">
      <dgm:prSet/>
      <dgm:spPr/>
      <dgm:t>
        <a:bodyPr/>
        <a:lstStyle/>
        <a:p>
          <a:endParaRPr lang="en-US"/>
        </a:p>
      </dgm:t>
    </dgm:pt>
    <dgm:pt modelId="{176B3195-FBDD-4435-8FC1-8B4BCC8925D3}" type="pres">
      <dgm:prSet presAssocID="{B6C5BE59-A5C2-4EC3-8F62-5E707AD879F1}" presName="compositeShape" presStyleCnt="0">
        <dgm:presLayoutVars>
          <dgm:chMax val="7"/>
          <dgm:dir/>
          <dgm:resizeHandles val="exact"/>
        </dgm:presLayoutVars>
      </dgm:prSet>
      <dgm:spPr/>
    </dgm:pt>
    <dgm:pt modelId="{13489893-26C5-4244-BDB0-A19F61BA7695}" type="pres">
      <dgm:prSet presAssocID="{B08B2F28-FB80-4C42-BC1F-88828EDB8ED8}" presName="circ1" presStyleLbl="vennNode1" presStyleIdx="0" presStyleCnt="2"/>
      <dgm:spPr/>
    </dgm:pt>
    <dgm:pt modelId="{C829844D-D1AB-4812-831C-E56F05628671}" type="pres">
      <dgm:prSet presAssocID="{B08B2F28-FB80-4C42-BC1F-88828EDB8ED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1FD4708-2C04-4CAE-9252-C53582C89310}" type="pres">
      <dgm:prSet presAssocID="{1799E3A3-6796-443E-AFD3-566DA2794053}" presName="circ2" presStyleLbl="vennNode1" presStyleIdx="1" presStyleCnt="2"/>
      <dgm:spPr/>
    </dgm:pt>
    <dgm:pt modelId="{52F8B619-DDAF-47A6-853D-96E810245A62}" type="pres">
      <dgm:prSet presAssocID="{1799E3A3-6796-443E-AFD3-566DA279405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8F85C15-8A95-49FF-8CDD-2E0DFB71A1AF}" type="presOf" srcId="{1799E3A3-6796-443E-AFD3-566DA2794053}" destId="{52F8B619-DDAF-47A6-853D-96E810245A62}" srcOrd="1" destOrd="0" presId="urn:microsoft.com/office/officeart/2005/8/layout/venn1"/>
    <dgm:cxn modelId="{EF52FE5F-DD62-4A5D-BA22-6E10C9850558}" srcId="{B6C5BE59-A5C2-4EC3-8F62-5E707AD879F1}" destId="{1799E3A3-6796-443E-AFD3-566DA2794053}" srcOrd="1" destOrd="0" parTransId="{FF2173E3-4DED-4D02-A5DF-B91FCDD9164C}" sibTransId="{DC59D00A-A26E-43A4-BD2F-5E5A54DECBA9}"/>
    <dgm:cxn modelId="{E16265B0-B980-448A-9941-5697CA197FC5}" type="presOf" srcId="{B08B2F28-FB80-4C42-BC1F-88828EDB8ED8}" destId="{13489893-26C5-4244-BDB0-A19F61BA7695}" srcOrd="0" destOrd="0" presId="urn:microsoft.com/office/officeart/2005/8/layout/venn1"/>
    <dgm:cxn modelId="{12D984C8-5AB0-424E-A773-5CABF5D8CC9D}" srcId="{B6C5BE59-A5C2-4EC3-8F62-5E707AD879F1}" destId="{B08B2F28-FB80-4C42-BC1F-88828EDB8ED8}" srcOrd="0" destOrd="0" parTransId="{1E78823F-AE70-4328-A352-B639C9E15E11}" sibTransId="{EA5049AE-E589-4656-A46F-ED372D3DA9C9}"/>
    <dgm:cxn modelId="{731EE3E4-1249-4BDE-8F53-0684AA0007E5}" type="presOf" srcId="{1799E3A3-6796-443E-AFD3-566DA2794053}" destId="{41FD4708-2C04-4CAE-9252-C53582C89310}" srcOrd="0" destOrd="0" presId="urn:microsoft.com/office/officeart/2005/8/layout/venn1"/>
    <dgm:cxn modelId="{A55D52F5-51EA-43F3-9946-E368C0FE91E1}" type="presOf" srcId="{B6C5BE59-A5C2-4EC3-8F62-5E707AD879F1}" destId="{176B3195-FBDD-4435-8FC1-8B4BCC8925D3}" srcOrd="0" destOrd="0" presId="urn:microsoft.com/office/officeart/2005/8/layout/venn1"/>
    <dgm:cxn modelId="{F220ABF7-D8BD-41D1-BBF2-DDAA0B59CAC0}" type="presOf" srcId="{B08B2F28-FB80-4C42-BC1F-88828EDB8ED8}" destId="{C829844D-D1AB-4812-831C-E56F05628671}" srcOrd="1" destOrd="0" presId="urn:microsoft.com/office/officeart/2005/8/layout/venn1"/>
    <dgm:cxn modelId="{AFCC55E1-32A0-4FEF-94B5-55A7AC08DC45}" type="presParOf" srcId="{176B3195-FBDD-4435-8FC1-8B4BCC8925D3}" destId="{13489893-26C5-4244-BDB0-A19F61BA7695}" srcOrd="0" destOrd="0" presId="urn:microsoft.com/office/officeart/2005/8/layout/venn1"/>
    <dgm:cxn modelId="{5F4FBB99-FF33-4705-9546-A27F45AC384E}" type="presParOf" srcId="{176B3195-FBDD-4435-8FC1-8B4BCC8925D3}" destId="{C829844D-D1AB-4812-831C-E56F05628671}" srcOrd="1" destOrd="0" presId="urn:microsoft.com/office/officeart/2005/8/layout/venn1"/>
    <dgm:cxn modelId="{5B081FC0-A5EE-4D3B-80F4-DE0066E381F7}" type="presParOf" srcId="{176B3195-FBDD-4435-8FC1-8B4BCC8925D3}" destId="{41FD4708-2C04-4CAE-9252-C53582C89310}" srcOrd="2" destOrd="0" presId="urn:microsoft.com/office/officeart/2005/8/layout/venn1"/>
    <dgm:cxn modelId="{1D95A14C-5235-4CCB-B73C-A84D86A0E501}" type="presParOf" srcId="{176B3195-FBDD-4435-8FC1-8B4BCC8925D3}" destId="{52F8B619-DDAF-47A6-853D-96E810245A6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F947F8-2259-4759-A177-B5A1F31D2EAE}" type="doc">
      <dgm:prSet loTypeId="urn:microsoft.com/office/officeart/2017/3/layout/DropPinTimeline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06D203-A538-443D-ABAE-01900FEBC53D}">
      <dgm:prSet/>
      <dgm:spPr/>
      <dgm:t>
        <a:bodyPr/>
        <a:lstStyle/>
        <a:p>
          <a:pPr>
            <a:defRPr b="1"/>
          </a:pPr>
          <a:r>
            <a:rPr lang="en-US"/>
            <a:t>2024</a:t>
          </a:r>
        </a:p>
      </dgm:t>
    </dgm:pt>
    <dgm:pt modelId="{559648E2-F097-4C70-A31A-93CCAEBCB318}" type="parTrans" cxnId="{86EF5CD5-D620-4E0B-BC93-A05B23BE24EA}">
      <dgm:prSet/>
      <dgm:spPr/>
      <dgm:t>
        <a:bodyPr/>
        <a:lstStyle/>
        <a:p>
          <a:endParaRPr lang="en-US"/>
        </a:p>
      </dgm:t>
    </dgm:pt>
    <dgm:pt modelId="{B651BE4A-4D1C-4693-A098-5C0A2E77FE7B}" type="sibTrans" cxnId="{86EF5CD5-D620-4E0B-BC93-A05B23BE24EA}">
      <dgm:prSet/>
      <dgm:spPr/>
      <dgm:t>
        <a:bodyPr/>
        <a:lstStyle/>
        <a:p>
          <a:endParaRPr lang="en-US"/>
        </a:p>
      </dgm:t>
    </dgm:pt>
    <dgm:pt modelId="{993ED01D-3182-4817-8CE5-E584AAB5151A}">
      <dgm:prSet/>
      <dgm:spPr/>
      <dgm:t>
        <a:bodyPr/>
        <a:lstStyle/>
        <a:p>
          <a:r>
            <a:rPr lang="en-US"/>
            <a:t>Q2 </a:t>
          </a:r>
        </a:p>
      </dgm:t>
    </dgm:pt>
    <dgm:pt modelId="{5BC57D57-DE7A-4D0F-B9F7-4EFD10AA7541}" type="parTrans" cxnId="{195B3185-F72F-4569-9425-59C84C022977}">
      <dgm:prSet/>
      <dgm:spPr/>
      <dgm:t>
        <a:bodyPr/>
        <a:lstStyle/>
        <a:p>
          <a:endParaRPr lang="en-US"/>
        </a:p>
      </dgm:t>
    </dgm:pt>
    <dgm:pt modelId="{7648C3DD-5300-4112-A80F-F71894D8CB07}" type="sibTrans" cxnId="{195B3185-F72F-4569-9425-59C84C022977}">
      <dgm:prSet/>
      <dgm:spPr/>
      <dgm:t>
        <a:bodyPr/>
        <a:lstStyle/>
        <a:p>
          <a:endParaRPr lang="en-US"/>
        </a:p>
      </dgm:t>
    </dgm:pt>
    <dgm:pt modelId="{7E457EBB-CFA3-478D-987B-1A23F402529D}">
      <dgm:prSet/>
      <dgm:spPr/>
      <dgm:t>
        <a:bodyPr/>
        <a:lstStyle/>
        <a:p>
          <a:r>
            <a:rPr lang="en-US"/>
            <a:t>Interstate Compact </a:t>
          </a:r>
        </a:p>
      </dgm:t>
    </dgm:pt>
    <dgm:pt modelId="{A9829576-4108-4257-BBCE-864DDFAE8AD6}" type="parTrans" cxnId="{EC8AF9BE-8B4F-465C-A94E-FA0D1313CBBA}">
      <dgm:prSet/>
      <dgm:spPr/>
      <dgm:t>
        <a:bodyPr/>
        <a:lstStyle/>
        <a:p>
          <a:endParaRPr lang="en-US"/>
        </a:p>
      </dgm:t>
    </dgm:pt>
    <dgm:pt modelId="{B1FC2DD3-6816-48AE-B0AF-8B2DF5516641}" type="sibTrans" cxnId="{EC8AF9BE-8B4F-465C-A94E-FA0D1313CBBA}">
      <dgm:prSet/>
      <dgm:spPr/>
      <dgm:t>
        <a:bodyPr/>
        <a:lstStyle/>
        <a:p>
          <a:endParaRPr lang="en-US"/>
        </a:p>
      </dgm:t>
    </dgm:pt>
    <dgm:pt modelId="{EEF90BD6-215D-4B59-9000-78F64D1CDADF}">
      <dgm:prSet/>
      <dgm:spPr/>
      <dgm:t>
        <a:bodyPr/>
        <a:lstStyle/>
        <a:p>
          <a:r>
            <a:rPr lang="en-US"/>
            <a:t>User Management</a:t>
          </a:r>
        </a:p>
      </dgm:t>
    </dgm:pt>
    <dgm:pt modelId="{CDAF2274-5445-4A81-837C-E70754B1A8FA}" type="parTrans" cxnId="{D50D5BAD-4BBD-4A6B-B9E0-881AC010501F}">
      <dgm:prSet/>
      <dgm:spPr/>
      <dgm:t>
        <a:bodyPr/>
        <a:lstStyle/>
        <a:p>
          <a:endParaRPr lang="en-US"/>
        </a:p>
      </dgm:t>
    </dgm:pt>
    <dgm:pt modelId="{CEADEB40-8CA1-4034-A4F9-C05001CBECA2}" type="sibTrans" cxnId="{D50D5BAD-4BBD-4A6B-B9E0-881AC010501F}">
      <dgm:prSet/>
      <dgm:spPr/>
      <dgm:t>
        <a:bodyPr/>
        <a:lstStyle/>
        <a:p>
          <a:endParaRPr lang="en-US"/>
        </a:p>
      </dgm:t>
    </dgm:pt>
    <dgm:pt modelId="{C5DB0C19-E768-4258-9249-5866099CB995}">
      <dgm:prSet/>
      <dgm:spPr/>
      <dgm:t>
        <a:bodyPr/>
        <a:lstStyle/>
        <a:p>
          <a:pPr>
            <a:defRPr b="1"/>
          </a:pPr>
          <a:r>
            <a:rPr lang="en-US"/>
            <a:t>2024</a:t>
          </a:r>
        </a:p>
      </dgm:t>
    </dgm:pt>
    <dgm:pt modelId="{EBAB5D3E-4B70-4558-97F1-884B48753CBC}" type="parTrans" cxnId="{B6EED545-B186-4EF2-9552-DD0199079002}">
      <dgm:prSet/>
      <dgm:spPr/>
      <dgm:t>
        <a:bodyPr/>
        <a:lstStyle/>
        <a:p>
          <a:endParaRPr lang="en-US"/>
        </a:p>
      </dgm:t>
    </dgm:pt>
    <dgm:pt modelId="{61AB12B5-29CA-4E8F-8783-181C429CED47}" type="sibTrans" cxnId="{B6EED545-B186-4EF2-9552-DD0199079002}">
      <dgm:prSet/>
      <dgm:spPr/>
      <dgm:t>
        <a:bodyPr/>
        <a:lstStyle/>
        <a:p>
          <a:endParaRPr lang="en-US"/>
        </a:p>
      </dgm:t>
    </dgm:pt>
    <dgm:pt modelId="{C75B36C2-C98E-495E-A3DD-EAD2B6ABFE2F}">
      <dgm:prSet/>
      <dgm:spPr/>
      <dgm:t>
        <a:bodyPr/>
        <a:lstStyle/>
        <a:p>
          <a:r>
            <a:rPr lang="en-US"/>
            <a:t>Q4 </a:t>
          </a:r>
        </a:p>
      </dgm:t>
    </dgm:pt>
    <dgm:pt modelId="{9C0E63EA-5827-4718-8711-966EE16363AF}" type="parTrans" cxnId="{C86A4705-F5E1-48D4-9E6E-3E0CB82A3FDF}">
      <dgm:prSet/>
      <dgm:spPr/>
      <dgm:t>
        <a:bodyPr/>
        <a:lstStyle/>
        <a:p>
          <a:endParaRPr lang="en-US"/>
        </a:p>
      </dgm:t>
    </dgm:pt>
    <dgm:pt modelId="{021443F7-7260-4064-A9D3-2DD566AC5191}" type="sibTrans" cxnId="{C86A4705-F5E1-48D4-9E6E-3E0CB82A3FDF}">
      <dgm:prSet/>
      <dgm:spPr/>
      <dgm:t>
        <a:bodyPr/>
        <a:lstStyle/>
        <a:p>
          <a:endParaRPr lang="en-US"/>
        </a:p>
      </dgm:t>
    </dgm:pt>
    <dgm:pt modelId="{68C9B5A2-B032-451C-9F6A-02F78A088611}">
      <dgm:prSet/>
      <dgm:spPr/>
      <dgm:t>
        <a:bodyPr/>
        <a:lstStyle/>
        <a:p>
          <a:r>
            <a:rPr lang="en-US"/>
            <a:t>Life/Annuity/Credit</a:t>
          </a:r>
        </a:p>
      </dgm:t>
    </dgm:pt>
    <dgm:pt modelId="{260872B7-74CC-470B-BCE6-49F02212E614}" type="parTrans" cxnId="{545D8352-D9D5-4ED8-A435-254AAC30EAA8}">
      <dgm:prSet/>
      <dgm:spPr/>
      <dgm:t>
        <a:bodyPr/>
        <a:lstStyle/>
        <a:p>
          <a:endParaRPr lang="en-US"/>
        </a:p>
      </dgm:t>
    </dgm:pt>
    <dgm:pt modelId="{66E00131-C9A7-4F91-AE40-F4EA30A0267F}" type="sibTrans" cxnId="{545D8352-D9D5-4ED8-A435-254AAC30EAA8}">
      <dgm:prSet/>
      <dgm:spPr/>
      <dgm:t>
        <a:bodyPr/>
        <a:lstStyle/>
        <a:p>
          <a:endParaRPr lang="en-US"/>
        </a:p>
      </dgm:t>
    </dgm:pt>
    <dgm:pt modelId="{CEBB0966-05FD-4252-9153-A7CEC9AAA66D}">
      <dgm:prSet/>
      <dgm:spPr/>
      <dgm:t>
        <a:bodyPr/>
        <a:lstStyle/>
        <a:p>
          <a:pPr>
            <a:defRPr b="1"/>
          </a:pPr>
          <a:r>
            <a:rPr lang="en-US"/>
            <a:t>2025</a:t>
          </a:r>
        </a:p>
      </dgm:t>
    </dgm:pt>
    <dgm:pt modelId="{8E144CB2-31CB-4256-AC52-AF88378BD9FC}" type="parTrans" cxnId="{E923D5AE-FDB2-4E0F-99AB-D53C7BCEB1EB}">
      <dgm:prSet/>
      <dgm:spPr/>
      <dgm:t>
        <a:bodyPr/>
        <a:lstStyle/>
        <a:p>
          <a:endParaRPr lang="en-US"/>
        </a:p>
      </dgm:t>
    </dgm:pt>
    <dgm:pt modelId="{1096E70C-1415-4EC5-B26C-EE0EC8FB1A5B}" type="sibTrans" cxnId="{E923D5AE-FDB2-4E0F-99AB-D53C7BCEB1EB}">
      <dgm:prSet/>
      <dgm:spPr/>
      <dgm:t>
        <a:bodyPr/>
        <a:lstStyle/>
        <a:p>
          <a:endParaRPr lang="en-US"/>
        </a:p>
      </dgm:t>
    </dgm:pt>
    <dgm:pt modelId="{F2A20400-5E9D-4CEB-BF7B-02BE16510093}">
      <dgm:prSet/>
      <dgm:spPr/>
      <dgm:t>
        <a:bodyPr/>
        <a:lstStyle/>
        <a:p>
          <a:r>
            <a:rPr lang="en-US"/>
            <a:t>Q3 </a:t>
          </a:r>
        </a:p>
      </dgm:t>
    </dgm:pt>
    <dgm:pt modelId="{9DCDD38C-8339-4AB1-AFCA-9053AA02D26F}" type="parTrans" cxnId="{7994937B-1DE2-40A2-BDFF-D3FCC65568B4}">
      <dgm:prSet/>
      <dgm:spPr/>
      <dgm:t>
        <a:bodyPr/>
        <a:lstStyle/>
        <a:p>
          <a:endParaRPr lang="en-US"/>
        </a:p>
      </dgm:t>
    </dgm:pt>
    <dgm:pt modelId="{A8E4786E-DC9E-46E2-9C38-C3A88E8D1C86}" type="sibTrans" cxnId="{7994937B-1DE2-40A2-BDFF-D3FCC65568B4}">
      <dgm:prSet/>
      <dgm:spPr/>
      <dgm:t>
        <a:bodyPr/>
        <a:lstStyle/>
        <a:p>
          <a:endParaRPr lang="en-US"/>
        </a:p>
      </dgm:t>
    </dgm:pt>
    <dgm:pt modelId="{1D2BDF46-59FD-4F72-AAA7-852710CB6847}">
      <dgm:prSet/>
      <dgm:spPr/>
      <dgm:t>
        <a:bodyPr/>
        <a:lstStyle/>
        <a:p>
          <a:r>
            <a:rPr lang="en-US"/>
            <a:t>Property &amp; Casualty</a:t>
          </a:r>
        </a:p>
      </dgm:t>
    </dgm:pt>
    <dgm:pt modelId="{9898C617-21A0-4C65-A600-27B7EECD71A2}" type="parTrans" cxnId="{83C47C22-5185-4AFA-8206-6951F5CACACB}">
      <dgm:prSet/>
      <dgm:spPr/>
      <dgm:t>
        <a:bodyPr/>
        <a:lstStyle/>
        <a:p>
          <a:endParaRPr lang="en-US"/>
        </a:p>
      </dgm:t>
    </dgm:pt>
    <dgm:pt modelId="{939901F5-D0A4-4AE7-A021-2883DB0A31A2}" type="sibTrans" cxnId="{83C47C22-5185-4AFA-8206-6951F5CACACB}">
      <dgm:prSet/>
      <dgm:spPr/>
      <dgm:t>
        <a:bodyPr/>
        <a:lstStyle/>
        <a:p>
          <a:endParaRPr lang="en-US"/>
        </a:p>
      </dgm:t>
    </dgm:pt>
    <dgm:pt modelId="{3B2C8892-7D9D-4381-A684-E8D5FE6573AD}">
      <dgm:prSet/>
      <dgm:spPr/>
      <dgm:t>
        <a:bodyPr/>
        <a:lstStyle/>
        <a:p>
          <a:pPr>
            <a:defRPr b="1"/>
          </a:pPr>
          <a:r>
            <a:rPr lang="en-US"/>
            <a:t>2025</a:t>
          </a:r>
        </a:p>
      </dgm:t>
    </dgm:pt>
    <dgm:pt modelId="{416FCD3E-E6D5-4F8B-8020-5921E2B4921E}" type="parTrans" cxnId="{33B08FA7-33BC-49E8-8F41-C6AA1BFFF9F5}">
      <dgm:prSet/>
      <dgm:spPr/>
      <dgm:t>
        <a:bodyPr/>
        <a:lstStyle/>
        <a:p>
          <a:endParaRPr lang="en-US"/>
        </a:p>
      </dgm:t>
    </dgm:pt>
    <dgm:pt modelId="{DF070BCD-12E7-4CD8-8CD3-6F6C80AC3EC9}" type="sibTrans" cxnId="{33B08FA7-33BC-49E8-8F41-C6AA1BFFF9F5}">
      <dgm:prSet/>
      <dgm:spPr/>
      <dgm:t>
        <a:bodyPr/>
        <a:lstStyle/>
        <a:p>
          <a:endParaRPr lang="en-US"/>
        </a:p>
      </dgm:t>
    </dgm:pt>
    <dgm:pt modelId="{2357E1EE-9763-4D3C-83DE-6C38D155CB57}">
      <dgm:prSet/>
      <dgm:spPr/>
      <dgm:t>
        <a:bodyPr/>
        <a:lstStyle/>
        <a:p>
          <a:r>
            <a:rPr lang="en-US"/>
            <a:t>Q4</a:t>
          </a:r>
        </a:p>
      </dgm:t>
    </dgm:pt>
    <dgm:pt modelId="{D23EC479-2BB9-4A85-B73B-957E158AB99A}" type="parTrans" cxnId="{9B8013B7-3825-42C4-8FA6-545E14A6255F}">
      <dgm:prSet/>
      <dgm:spPr/>
      <dgm:t>
        <a:bodyPr/>
        <a:lstStyle/>
        <a:p>
          <a:endParaRPr lang="en-US"/>
        </a:p>
      </dgm:t>
    </dgm:pt>
    <dgm:pt modelId="{63E3D415-C843-420D-B976-60DABD9F327B}" type="sibTrans" cxnId="{9B8013B7-3825-42C4-8FA6-545E14A6255F}">
      <dgm:prSet/>
      <dgm:spPr/>
      <dgm:t>
        <a:bodyPr/>
        <a:lstStyle/>
        <a:p>
          <a:endParaRPr lang="en-US"/>
        </a:p>
      </dgm:t>
    </dgm:pt>
    <dgm:pt modelId="{85905F4A-A35E-41B4-A6AB-A39FF20021C0}">
      <dgm:prSet/>
      <dgm:spPr/>
      <dgm:t>
        <a:bodyPr/>
        <a:lstStyle/>
        <a:p>
          <a:r>
            <a:rPr lang="en-US"/>
            <a:t>Health</a:t>
          </a:r>
        </a:p>
      </dgm:t>
    </dgm:pt>
    <dgm:pt modelId="{44F8E54D-EF52-4C34-BB63-DF0117F68BB9}" type="parTrans" cxnId="{A02FFFE0-10AB-43C7-B966-F1CD630A17EB}">
      <dgm:prSet/>
      <dgm:spPr/>
      <dgm:t>
        <a:bodyPr/>
        <a:lstStyle/>
        <a:p>
          <a:endParaRPr lang="en-US"/>
        </a:p>
      </dgm:t>
    </dgm:pt>
    <dgm:pt modelId="{3CAC3907-B2AF-4C38-AA54-3290E428E212}" type="sibTrans" cxnId="{A02FFFE0-10AB-43C7-B966-F1CD630A17EB}">
      <dgm:prSet/>
      <dgm:spPr/>
      <dgm:t>
        <a:bodyPr/>
        <a:lstStyle/>
        <a:p>
          <a:endParaRPr lang="en-US"/>
        </a:p>
      </dgm:t>
    </dgm:pt>
    <dgm:pt modelId="{B60305C8-CB14-41B9-8EDA-49AEC83BF7C3}">
      <dgm:prSet/>
      <dgm:spPr/>
      <dgm:t>
        <a:bodyPr/>
        <a:lstStyle/>
        <a:p>
          <a:pPr>
            <a:defRPr b="1"/>
          </a:pPr>
          <a:r>
            <a:rPr lang="en-US"/>
            <a:t>2026</a:t>
          </a:r>
        </a:p>
      </dgm:t>
    </dgm:pt>
    <dgm:pt modelId="{DB8FAE96-DC1B-48BF-A4FA-164BB06C55D8}" type="parTrans" cxnId="{E591ADE0-7354-497D-906F-D5635FD5A00B}">
      <dgm:prSet/>
      <dgm:spPr/>
      <dgm:t>
        <a:bodyPr/>
        <a:lstStyle/>
        <a:p>
          <a:endParaRPr lang="en-US"/>
        </a:p>
      </dgm:t>
    </dgm:pt>
    <dgm:pt modelId="{93CC84E2-E25C-48E1-A800-872A1D7DB86F}" type="sibTrans" cxnId="{E591ADE0-7354-497D-906F-D5635FD5A00B}">
      <dgm:prSet/>
      <dgm:spPr/>
      <dgm:t>
        <a:bodyPr/>
        <a:lstStyle/>
        <a:p>
          <a:endParaRPr lang="en-US"/>
        </a:p>
      </dgm:t>
    </dgm:pt>
    <dgm:pt modelId="{CDB08754-533D-413C-BA34-C2912A9451EB}">
      <dgm:prSet/>
      <dgm:spPr/>
      <dgm:t>
        <a:bodyPr/>
        <a:lstStyle/>
        <a:p>
          <a:r>
            <a:rPr lang="en-US"/>
            <a:t>Q3 </a:t>
          </a:r>
        </a:p>
      </dgm:t>
    </dgm:pt>
    <dgm:pt modelId="{F0C1FCF4-959B-4263-81B6-64B09D1C9FD6}" type="parTrans" cxnId="{2EA560C3-564D-40DA-92C8-6BDE0BEDF058}">
      <dgm:prSet/>
      <dgm:spPr/>
      <dgm:t>
        <a:bodyPr/>
        <a:lstStyle/>
        <a:p>
          <a:endParaRPr lang="en-US"/>
        </a:p>
      </dgm:t>
    </dgm:pt>
    <dgm:pt modelId="{21A0DF6B-98B9-4B94-8137-46E622F7E280}" type="sibTrans" cxnId="{2EA560C3-564D-40DA-92C8-6BDE0BEDF058}">
      <dgm:prSet/>
      <dgm:spPr/>
      <dgm:t>
        <a:bodyPr/>
        <a:lstStyle/>
        <a:p>
          <a:endParaRPr lang="en-US"/>
        </a:p>
      </dgm:t>
    </dgm:pt>
    <dgm:pt modelId="{280DBA18-A93D-45D1-8288-B9B504B7E900}">
      <dgm:prSet/>
      <dgm:spPr/>
      <dgm:t>
        <a:bodyPr/>
        <a:lstStyle/>
        <a:p>
          <a:r>
            <a:rPr lang="en-US"/>
            <a:t>Plan Management</a:t>
          </a:r>
        </a:p>
      </dgm:t>
    </dgm:pt>
    <dgm:pt modelId="{B6CDC188-DB3A-4308-AC2F-E3CEB7C258BD}" type="parTrans" cxnId="{DEF73868-8628-4359-9402-11CCD7C73F29}">
      <dgm:prSet/>
      <dgm:spPr/>
      <dgm:t>
        <a:bodyPr/>
        <a:lstStyle/>
        <a:p>
          <a:endParaRPr lang="en-US"/>
        </a:p>
      </dgm:t>
    </dgm:pt>
    <dgm:pt modelId="{614204F0-2629-4646-9628-7102CA766A09}" type="sibTrans" cxnId="{DEF73868-8628-4359-9402-11CCD7C73F29}">
      <dgm:prSet/>
      <dgm:spPr/>
      <dgm:t>
        <a:bodyPr/>
        <a:lstStyle/>
        <a:p>
          <a:endParaRPr lang="en-US"/>
        </a:p>
      </dgm:t>
    </dgm:pt>
    <dgm:pt modelId="{8610E6C5-3F3B-4C69-96B5-B2FF0685015D}">
      <dgm:prSet/>
      <dgm:spPr/>
      <dgm:t>
        <a:bodyPr/>
        <a:lstStyle/>
        <a:p>
          <a:endParaRPr lang="en-US"/>
        </a:p>
      </dgm:t>
    </dgm:pt>
    <dgm:pt modelId="{6D7063D7-6B46-406E-9D6C-29C32CC5DE8D}" type="parTrans" cxnId="{501702C2-FF45-4C86-B7DE-D465E85D6CAE}">
      <dgm:prSet/>
      <dgm:spPr/>
      <dgm:t>
        <a:bodyPr/>
        <a:lstStyle/>
        <a:p>
          <a:endParaRPr lang="en-US"/>
        </a:p>
      </dgm:t>
    </dgm:pt>
    <dgm:pt modelId="{2401A36B-56DC-4AA4-9D38-9656E6CC6BCF}" type="sibTrans" cxnId="{501702C2-FF45-4C86-B7DE-D465E85D6CAE}">
      <dgm:prSet/>
      <dgm:spPr/>
      <dgm:t>
        <a:bodyPr/>
        <a:lstStyle/>
        <a:p>
          <a:endParaRPr lang="en-US"/>
        </a:p>
      </dgm:t>
    </dgm:pt>
    <dgm:pt modelId="{2C0D3402-5E2E-47D5-8D24-6F382BB08EF1}" type="pres">
      <dgm:prSet presAssocID="{4EF947F8-2259-4759-A177-B5A1F31D2EAE}" presName="root" presStyleCnt="0">
        <dgm:presLayoutVars>
          <dgm:chMax/>
          <dgm:chPref/>
          <dgm:animLvl val="lvl"/>
        </dgm:presLayoutVars>
      </dgm:prSet>
      <dgm:spPr/>
    </dgm:pt>
    <dgm:pt modelId="{36A9EA8D-C76D-485B-AFDE-328C4B4727CF}" type="pres">
      <dgm:prSet presAssocID="{4EF947F8-2259-4759-A177-B5A1F31D2EAE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999DCFCF-317B-466B-ABC5-180E21CF951B}" type="pres">
      <dgm:prSet presAssocID="{4EF947F8-2259-4759-A177-B5A1F31D2EAE}" presName="nodes" presStyleCnt="0">
        <dgm:presLayoutVars>
          <dgm:chMax/>
          <dgm:chPref/>
          <dgm:animLvl val="lvl"/>
        </dgm:presLayoutVars>
      </dgm:prSet>
      <dgm:spPr/>
    </dgm:pt>
    <dgm:pt modelId="{EE226380-5353-4883-9840-AB90C183B708}" type="pres">
      <dgm:prSet presAssocID="{7606D203-A538-443D-ABAE-01900FEBC53D}" presName="composite" presStyleCnt="0"/>
      <dgm:spPr/>
    </dgm:pt>
    <dgm:pt modelId="{BFA28C92-4CB5-455D-8CA8-D4BCDCA6C16D}" type="pres">
      <dgm:prSet presAssocID="{7606D203-A538-443D-ABAE-01900FEBC53D}" presName="ConnectorPoint" presStyleLbl="lnNode1" presStyleIdx="0" presStyleCnt="5"/>
      <dgm:spPr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58DDA38-39E6-4168-B86A-C68E4123ED63}" type="pres">
      <dgm:prSet presAssocID="{7606D203-A538-443D-ABAE-01900FEBC53D}" presName="DropPinPlaceHolder" presStyleCnt="0"/>
      <dgm:spPr/>
    </dgm:pt>
    <dgm:pt modelId="{5775E509-6723-4332-9EF7-D10293CEF3B2}" type="pres">
      <dgm:prSet presAssocID="{7606D203-A538-443D-ABAE-01900FEBC53D}" presName="DropPin" presStyleLbl="alignNode1" presStyleIdx="0" presStyleCnt="5"/>
      <dgm:spPr/>
    </dgm:pt>
    <dgm:pt modelId="{FB7CC373-7683-4FED-BCA8-DDE92039329A}" type="pres">
      <dgm:prSet presAssocID="{7606D203-A538-443D-ABAE-01900FEBC53D}" presName="Ellipse" presStyleLbl="fgAcc1" presStyleIdx="1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E938A8AC-03C2-4482-8109-4C16317BDCDA}" type="pres">
      <dgm:prSet presAssocID="{7606D203-A538-443D-ABAE-01900FEBC53D}" presName="L2TextContainer" presStyleLbl="revTx" presStyleIdx="0" presStyleCnt="10">
        <dgm:presLayoutVars>
          <dgm:bulletEnabled val="1"/>
        </dgm:presLayoutVars>
      </dgm:prSet>
      <dgm:spPr/>
    </dgm:pt>
    <dgm:pt modelId="{D023B749-E7B7-40BB-9828-9510E41E7FF1}" type="pres">
      <dgm:prSet presAssocID="{7606D203-A538-443D-ABAE-01900FEBC53D}" presName="L1TextContainer" presStyleLbl="revTx" presStyleIdx="1" presStyleCnt="10">
        <dgm:presLayoutVars>
          <dgm:chMax val="1"/>
          <dgm:chPref val="1"/>
          <dgm:bulletEnabled val="1"/>
        </dgm:presLayoutVars>
      </dgm:prSet>
      <dgm:spPr/>
    </dgm:pt>
    <dgm:pt modelId="{B98D4B3C-5189-4A34-9C5C-77117BAC73B6}" type="pres">
      <dgm:prSet presAssocID="{7606D203-A538-443D-ABAE-01900FEBC53D}" presName="ConnectLine" presStyleLbl="sibTrans1D1" presStyleIdx="0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FBE238D-435D-4E21-8586-386D543A2E55}" type="pres">
      <dgm:prSet presAssocID="{7606D203-A538-443D-ABAE-01900FEBC53D}" presName="EmptyPlaceHolder" presStyleCnt="0"/>
      <dgm:spPr/>
    </dgm:pt>
    <dgm:pt modelId="{0182B923-0EAD-47AD-AAC4-186661AAF2E9}" type="pres">
      <dgm:prSet presAssocID="{B651BE4A-4D1C-4693-A098-5C0A2E77FE7B}" presName="spaceBetweenRectangles" presStyleCnt="0"/>
      <dgm:spPr/>
    </dgm:pt>
    <dgm:pt modelId="{AE2DB4BA-E63F-4697-9CF3-74BB32C61C71}" type="pres">
      <dgm:prSet presAssocID="{C5DB0C19-E768-4258-9249-5866099CB995}" presName="composite" presStyleCnt="0"/>
      <dgm:spPr/>
    </dgm:pt>
    <dgm:pt modelId="{08DFE678-EF99-43F0-BB77-4EFCF959154B}" type="pres">
      <dgm:prSet presAssocID="{C5DB0C19-E768-4258-9249-5866099CB995}" presName="ConnectorPoint" presStyleLbl="lnNode1" presStyleIdx="1" presStyleCnt="5"/>
      <dgm:spPr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26B94C0-F127-41D5-9E81-5EDA884A8CF3}" type="pres">
      <dgm:prSet presAssocID="{C5DB0C19-E768-4258-9249-5866099CB995}" presName="DropPinPlaceHolder" presStyleCnt="0"/>
      <dgm:spPr/>
    </dgm:pt>
    <dgm:pt modelId="{181C9180-A602-4675-9548-D138A5ADCB71}" type="pres">
      <dgm:prSet presAssocID="{C5DB0C19-E768-4258-9249-5866099CB995}" presName="DropPin" presStyleLbl="alignNode1" presStyleIdx="1" presStyleCnt="5"/>
      <dgm:spPr/>
    </dgm:pt>
    <dgm:pt modelId="{83388D7B-E958-466E-98EB-09F01105EBE8}" type="pres">
      <dgm:prSet presAssocID="{C5DB0C19-E768-4258-9249-5866099CB995}" presName="Ellipse" presStyleLbl="fgAcc1" presStyleIdx="2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8631ECB8-9C9A-416A-8713-0014B65112C7}" type="pres">
      <dgm:prSet presAssocID="{C5DB0C19-E768-4258-9249-5866099CB995}" presName="L2TextContainer" presStyleLbl="revTx" presStyleIdx="2" presStyleCnt="10">
        <dgm:presLayoutVars>
          <dgm:bulletEnabled val="1"/>
        </dgm:presLayoutVars>
      </dgm:prSet>
      <dgm:spPr/>
    </dgm:pt>
    <dgm:pt modelId="{7FA4C830-50DA-42B6-A5D8-A8CCCB72B39A}" type="pres">
      <dgm:prSet presAssocID="{C5DB0C19-E768-4258-9249-5866099CB995}" presName="L1TextContainer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C350C115-94DD-4A63-9379-80A9B2876F55}" type="pres">
      <dgm:prSet presAssocID="{C5DB0C19-E768-4258-9249-5866099CB995}" presName="ConnectLine" presStyleLbl="sibTrans1D1" presStyleIdx="1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21C31DE-B02D-4214-9A7C-E0C161DEA6A1}" type="pres">
      <dgm:prSet presAssocID="{C5DB0C19-E768-4258-9249-5866099CB995}" presName="EmptyPlaceHolder" presStyleCnt="0"/>
      <dgm:spPr/>
    </dgm:pt>
    <dgm:pt modelId="{0BB9359F-4B0F-4A31-986F-89654FBA7847}" type="pres">
      <dgm:prSet presAssocID="{61AB12B5-29CA-4E8F-8783-181C429CED47}" presName="spaceBetweenRectangles" presStyleCnt="0"/>
      <dgm:spPr/>
    </dgm:pt>
    <dgm:pt modelId="{18CE4A8E-1DA4-40DD-9117-106287266CF2}" type="pres">
      <dgm:prSet presAssocID="{CEBB0966-05FD-4252-9153-A7CEC9AAA66D}" presName="composite" presStyleCnt="0"/>
      <dgm:spPr/>
    </dgm:pt>
    <dgm:pt modelId="{1030F339-1D79-448B-9C84-55C1B5169CC7}" type="pres">
      <dgm:prSet presAssocID="{CEBB0966-05FD-4252-9153-A7CEC9AAA66D}" presName="ConnectorPoint" presStyleLbl="lnNode1" presStyleIdx="2" presStyleCnt="5"/>
      <dgm:spPr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65EE500-4EE9-4E5C-A2BD-EFB534965FC5}" type="pres">
      <dgm:prSet presAssocID="{CEBB0966-05FD-4252-9153-A7CEC9AAA66D}" presName="DropPinPlaceHolder" presStyleCnt="0"/>
      <dgm:spPr/>
    </dgm:pt>
    <dgm:pt modelId="{1EBA6469-00A1-4E3D-8DBC-FBE3B57AF953}" type="pres">
      <dgm:prSet presAssocID="{CEBB0966-05FD-4252-9153-A7CEC9AAA66D}" presName="DropPin" presStyleLbl="alignNode1" presStyleIdx="2" presStyleCnt="5"/>
      <dgm:spPr/>
    </dgm:pt>
    <dgm:pt modelId="{4178EADE-C13C-4C73-9C57-658D687FFEFD}" type="pres">
      <dgm:prSet presAssocID="{CEBB0966-05FD-4252-9153-A7CEC9AAA66D}" presName="Ellipse" presStyleLbl="fgAcc1" presStyleIdx="3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DB3AC744-AFEB-424D-B3E0-4C9B3E00AA44}" type="pres">
      <dgm:prSet presAssocID="{CEBB0966-05FD-4252-9153-A7CEC9AAA66D}" presName="L2TextContainer" presStyleLbl="revTx" presStyleIdx="4" presStyleCnt="10">
        <dgm:presLayoutVars>
          <dgm:bulletEnabled val="1"/>
        </dgm:presLayoutVars>
      </dgm:prSet>
      <dgm:spPr/>
    </dgm:pt>
    <dgm:pt modelId="{57673C61-F70E-429E-9E46-962EF4720308}" type="pres">
      <dgm:prSet presAssocID="{CEBB0966-05FD-4252-9153-A7CEC9AAA66D}" presName="L1TextContainer" presStyleLbl="revTx" presStyleIdx="5" presStyleCnt="10">
        <dgm:presLayoutVars>
          <dgm:chMax val="1"/>
          <dgm:chPref val="1"/>
          <dgm:bulletEnabled val="1"/>
        </dgm:presLayoutVars>
      </dgm:prSet>
      <dgm:spPr/>
    </dgm:pt>
    <dgm:pt modelId="{944EB312-65F9-4268-97F9-2963A8A0BF5B}" type="pres">
      <dgm:prSet presAssocID="{CEBB0966-05FD-4252-9153-A7CEC9AAA66D}" presName="ConnectLine" presStyleLbl="sibTrans1D1" presStyleIdx="2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C504D8F-A46D-4CD8-A7BC-7504358F19A3}" type="pres">
      <dgm:prSet presAssocID="{CEBB0966-05FD-4252-9153-A7CEC9AAA66D}" presName="EmptyPlaceHolder" presStyleCnt="0"/>
      <dgm:spPr/>
    </dgm:pt>
    <dgm:pt modelId="{DDC71553-8DAB-43CD-A6D7-3A54ACA03A5A}" type="pres">
      <dgm:prSet presAssocID="{1096E70C-1415-4EC5-B26C-EE0EC8FB1A5B}" presName="spaceBetweenRectangles" presStyleCnt="0"/>
      <dgm:spPr/>
    </dgm:pt>
    <dgm:pt modelId="{97940F83-A6D4-40F3-BB3D-6BC34EE07E93}" type="pres">
      <dgm:prSet presAssocID="{3B2C8892-7D9D-4381-A684-E8D5FE6573AD}" presName="composite" presStyleCnt="0"/>
      <dgm:spPr/>
    </dgm:pt>
    <dgm:pt modelId="{0D21FA87-C475-4698-9095-98389F74A4E1}" type="pres">
      <dgm:prSet presAssocID="{3B2C8892-7D9D-4381-A684-E8D5FE6573AD}" presName="ConnectorPoint" presStyleLbl="lnNode1" presStyleIdx="3" presStyleCnt="5"/>
      <dgm:spPr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C600904-BA7C-49AB-8BDC-B993E260CB5D}" type="pres">
      <dgm:prSet presAssocID="{3B2C8892-7D9D-4381-A684-E8D5FE6573AD}" presName="DropPinPlaceHolder" presStyleCnt="0"/>
      <dgm:spPr/>
    </dgm:pt>
    <dgm:pt modelId="{E8BAA1D1-8EA8-4B18-B632-E08E0D8920A5}" type="pres">
      <dgm:prSet presAssocID="{3B2C8892-7D9D-4381-A684-E8D5FE6573AD}" presName="DropPin" presStyleLbl="alignNode1" presStyleIdx="3" presStyleCnt="5"/>
      <dgm:spPr/>
    </dgm:pt>
    <dgm:pt modelId="{460E5392-8CD3-456A-8D98-C4DA37F15CD1}" type="pres">
      <dgm:prSet presAssocID="{3B2C8892-7D9D-4381-A684-E8D5FE6573AD}" presName="Ellipse" presStyleLbl="fgAcc1" presStyleIdx="4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F082555E-DB5F-47BC-9213-2517A3A34C4C}" type="pres">
      <dgm:prSet presAssocID="{3B2C8892-7D9D-4381-A684-E8D5FE6573AD}" presName="L2TextContainer" presStyleLbl="revTx" presStyleIdx="6" presStyleCnt="10">
        <dgm:presLayoutVars>
          <dgm:bulletEnabled val="1"/>
        </dgm:presLayoutVars>
      </dgm:prSet>
      <dgm:spPr/>
    </dgm:pt>
    <dgm:pt modelId="{9A90432D-D507-4330-95D3-505D01308416}" type="pres">
      <dgm:prSet presAssocID="{3B2C8892-7D9D-4381-A684-E8D5FE6573AD}" presName="L1TextContainer" presStyleLbl="revTx" presStyleIdx="7" presStyleCnt="10">
        <dgm:presLayoutVars>
          <dgm:chMax val="1"/>
          <dgm:chPref val="1"/>
          <dgm:bulletEnabled val="1"/>
        </dgm:presLayoutVars>
      </dgm:prSet>
      <dgm:spPr/>
    </dgm:pt>
    <dgm:pt modelId="{6CA85E20-A2F0-47D0-91AF-3403B2D4FDEE}" type="pres">
      <dgm:prSet presAssocID="{3B2C8892-7D9D-4381-A684-E8D5FE6573AD}" presName="ConnectLine" presStyleLbl="sibTrans1D1" presStyleIdx="3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0B7154B-91B5-445A-BD39-2CAFF1AA5F8A}" type="pres">
      <dgm:prSet presAssocID="{3B2C8892-7D9D-4381-A684-E8D5FE6573AD}" presName="EmptyPlaceHolder" presStyleCnt="0"/>
      <dgm:spPr/>
    </dgm:pt>
    <dgm:pt modelId="{7D68481A-FEA7-45CE-A9BD-3610B6FF15C7}" type="pres">
      <dgm:prSet presAssocID="{DF070BCD-12E7-4CD8-8CD3-6F6C80AC3EC9}" presName="spaceBetweenRectangles" presStyleCnt="0"/>
      <dgm:spPr/>
    </dgm:pt>
    <dgm:pt modelId="{B360287E-BFB1-4416-A7F2-14DFDFA68994}" type="pres">
      <dgm:prSet presAssocID="{B60305C8-CB14-41B9-8EDA-49AEC83BF7C3}" presName="composite" presStyleCnt="0"/>
      <dgm:spPr/>
    </dgm:pt>
    <dgm:pt modelId="{33FFA75F-DB59-4F4A-A7B5-661907B66FAA}" type="pres">
      <dgm:prSet presAssocID="{B60305C8-CB14-41B9-8EDA-49AEC83BF7C3}" presName="ConnectorPoint" presStyleLbl="lnNode1" presStyleIdx="4" presStyleCnt="5"/>
      <dgm:spPr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AB9B90A-9334-48F4-AFD8-99616DEBEF20}" type="pres">
      <dgm:prSet presAssocID="{B60305C8-CB14-41B9-8EDA-49AEC83BF7C3}" presName="DropPinPlaceHolder" presStyleCnt="0"/>
      <dgm:spPr/>
    </dgm:pt>
    <dgm:pt modelId="{FCDBD108-7B1F-4B31-991E-3B5ABD5EBF48}" type="pres">
      <dgm:prSet presAssocID="{B60305C8-CB14-41B9-8EDA-49AEC83BF7C3}" presName="DropPin" presStyleLbl="alignNode1" presStyleIdx="4" presStyleCnt="5"/>
      <dgm:spPr/>
    </dgm:pt>
    <dgm:pt modelId="{954ABA76-1D20-4F4D-9C12-B8E415E04B88}" type="pres">
      <dgm:prSet presAssocID="{B60305C8-CB14-41B9-8EDA-49AEC83BF7C3}" presName="Ellipse" presStyleLbl="fgAcc1" presStyleIdx="5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E76545B9-5A5F-4EEE-BE15-D6D2566317DA}" type="pres">
      <dgm:prSet presAssocID="{B60305C8-CB14-41B9-8EDA-49AEC83BF7C3}" presName="L2TextContainer" presStyleLbl="revTx" presStyleIdx="8" presStyleCnt="10">
        <dgm:presLayoutVars>
          <dgm:bulletEnabled val="1"/>
        </dgm:presLayoutVars>
      </dgm:prSet>
      <dgm:spPr/>
    </dgm:pt>
    <dgm:pt modelId="{426EC10F-8E2A-4D54-BA70-FEC1DC9F5B28}" type="pres">
      <dgm:prSet presAssocID="{B60305C8-CB14-41B9-8EDA-49AEC83BF7C3}" presName="L1TextContainer" presStyleLbl="revTx" presStyleIdx="9" presStyleCnt="10">
        <dgm:presLayoutVars>
          <dgm:chMax val="1"/>
          <dgm:chPref val="1"/>
          <dgm:bulletEnabled val="1"/>
        </dgm:presLayoutVars>
      </dgm:prSet>
      <dgm:spPr/>
    </dgm:pt>
    <dgm:pt modelId="{FAFCA560-783E-4F48-9F54-578641F306D9}" type="pres">
      <dgm:prSet presAssocID="{B60305C8-CB14-41B9-8EDA-49AEC83BF7C3}" presName="ConnectLine" presStyleLbl="sibTrans1D1" presStyleIdx="4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E7239241-EDA8-4573-BD33-01D550F379DA}" type="pres">
      <dgm:prSet presAssocID="{B60305C8-CB14-41B9-8EDA-49AEC83BF7C3}" presName="EmptyPlaceHolder" presStyleCnt="0"/>
      <dgm:spPr/>
    </dgm:pt>
  </dgm:ptLst>
  <dgm:cxnLst>
    <dgm:cxn modelId="{96813904-18E7-4B6A-8488-70DD2A2186A7}" type="presOf" srcId="{C5DB0C19-E768-4258-9249-5866099CB995}" destId="{7FA4C830-50DA-42B6-A5D8-A8CCCB72B39A}" srcOrd="0" destOrd="0" presId="urn:microsoft.com/office/officeart/2017/3/layout/DropPinTimeline"/>
    <dgm:cxn modelId="{C86A4705-F5E1-48D4-9E6E-3E0CB82A3FDF}" srcId="{C5DB0C19-E768-4258-9249-5866099CB995}" destId="{C75B36C2-C98E-495E-A3DD-EAD2B6ABFE2F}" srcOrd="0" destOrd="0" parTransId="{9C0E63EA-5827-4718-8711-966EE16363AF}" sibTransId="{021443F7-7260-4064-A9D3-2DD566AC5191}"/>
    <dgm:cxn modelId="{BC227615-E958-4C05-A6D6-2DF78FA14B80}" type="presOf" srcId="{F2A20400-5E9D-4CEB-BF7B-02BE16510093}" destId="{DB3AC744-AFEB-424D-B3E0-4C9B3E00AA44}" srcOrd="0" destOrd="0" presId="urn:microsoft.com/office/officeart/2017/3/layout/DropPinTimeline"/>
    <dgm:cxn modelId="{83C47C22-5185-4AFA-8206-6951F5CACACB}" srcId="{F2A20400-5E9D-4CEB-BF7B-02BE16510093}" destId="{1D2BDF46-59FD-4F72-AAA7-852710CB6847}" srcOrd="0" destOrd="0" parTransId="{9898C617-21A0-4C65-A600-27B7EECD71A2}" sibTransId="{939901F5-D0A4-4AE7-A021-2883DB0A31A2}"/>
    <dgm:cxn modelId="{C46DBC2A-7642-4EF6-81E5-81D3430DFEF0}" type="presOf" srcId="{68C9B5A2-B032-451C-9F6A-02F78A088611}" destId="{8631ECB8-9C9A-416A-8713-0014B65112C7}" srcOrd="0" destOrd="1" presId="urn:microsoft.com/office/officeart/2017/3/layout/DropPinTimeline"/>
    <dgm:cxn modelId="{EC515C37-5BFE-4468-A7E3-6842596ACE08}" type="presOf" srcId="{CEBB0966-05FD-4252-9153-A7CEC9AAA66D}" destId="{57673C61-F70E-429E-9E46-962EF4720308}" srcOrd="0" destOrd="0" presId="urn:microsoft.com/office/officeart/2017/3/layout/DropPinTimeline"/>
    <dgm:cxn modelId="{A5EDBD63-F5B8-4E81-963F-BEA8C6F32698}" type="presOf" srcId="{7E457EBB-CFA3-478D-987B-1A23F402529D}" destId="{E938A8AC-03C2-4482-8109-4C16317BDCDA}" srcOrd="0" destOrd="1" presId="urn:microsoft.com/office/officeart/2017/3/layout/DropPinTimeline"/>
    <dgm:cxn modelId="{B6EED545-B186-4EF2-9552-DD0199079002}" srcId="{4EF947F8-2259-4759-A177-B5A1F31D2EAE}" destId="{C5DB0C19-E768-4258-9249-5866099CB995}" srcOrd="1" destOrd="0" parTransId="{EBAB5D3E-4B70-4558-97F1-884B48753CBC}" sibTransId="{61AB12B5-29CA-4E8F-8783-181C429CED47}"/>
    <dgm:cxn modelId="{15ED0946-E522-4533-8EBE-CF72E36368CE}" type="presOf" srcId="{7606D203-A538-443D-ABAE-01900FEBC53D}" destId="{D023B749-E7B7-40BB-9828-9510E41E7FF1}" srcOrd="0" destOrd="0" presId="urn:microsoft.com/office/officeart/2017/3/layout/DropPinTimeline"/>
    <dgm:cxn modelId="{15AD6D46-EB57-45A0-B3FA-46439446624E}" type="presOf" srcId="{4EF947F8-2259-4759-A177-B5A1F31D2EAE}" destId="{2C0D3402-5E2E-47D5-8D24-6F382BB08EF1}" srcOrd="0" destOrd="0" presId="urn:microsoft.com/office/officeart/2017/3/layout/DropPinTimeline"/>
    <dgm:cxn modelId="{DEF73868-8628-4359-9402-11CCD7C73F29}" srcId="{CDB08754-533D-413C-BA34-C2912A9451EB}" destId="{280DBA18-A93D-45D1-8288-B9B504B7E900}" srcOrd="0" destOrd="0" parTransId="{B6CDC188-DB3A-4308-AC2F-E3CEB7C258BD}" sibTransId="{614204F0-2629-4646-9628-7102CA766A09}"/>
    <dgm:cxn modelId="{1C7B0872-4740-4A90-921D-FD8C62D6970C}" type="presOf" srcId="{CDB08754-533D-413C-BA34-C2912A9451EB}" destId="{E76545B9-5A5F-4EEE-BE15-D6D2566317DA}" srcOrd="0" destOrd="0" presId="urn:microsoft.com/office/officeart/2017/3/layout/DropPinTimeline"/>
    <dgm:cxn modelId="{545D8352-D9D5-4ED8-A435-254AAC30EAA8}" srcId="{C75B36C2-C98E-495E-A3DD-EAD2B6ABFE2F}" destId="{68C9B5A2-B032-451C-9F6A-02F78A088611}" srcOrd="0" destOrd="0" parTransId="{260872B7-74CC-470B-BCE6-49F02212E614}" sibTransId="{66E00131-C9A7-4F91-AE40-F4EA30A0267F}"/>
    <dgm:cxn modelId="{7994937B-1DE2-40A2-BDFF-D3FCC65568B4}" srcId="{CEBB0966-05FD-4252-9153-A7CEC9AAA66D}" destId="{F2A20400-5E9D-4CEB-BF7B-02BE16510093}" srcOrd="0" destOrd="0" parTransId="{9DCDD38C-8339-4AB1-AFCA-9053AA02D26F}" sibTransId="{A8E4786E-DC9E-46E2-9C38-C3A88E8D1C86}"/>
    <dgm:cxn modelId="{195B3185-F72F-4569-9425-59C84C022977}" srcId="{7606D203-A538-443D-ABAE-01900FEBC53D}" destId="{993ED01D-3182-4817-8CE5-E584AAB5151A}" srcOrd="0" destOrd="0" parTransId="{5BC57D57-DE7A-4D0F-B9F7-4EFD10AA7541}" sibTransId="{7648C3DD-5300-4112-A80F-F71894D8CB07}"/>
    <dgm:cxn modelId="{95610B86-B130-419C-84BE-809CD3804B99}" type="presOf" srcId="{85905F4A-A35E-41B4-A6AB-A39FF20021C0}" destId="{F082555E-DB5F-47BC-9213-2517A3A34C4C}" srcOrd="0" destOrd="1" presId="urn:microsoft.com/office/officeart/2017/3/layout/DropPinTimeline"/>
    <dgm:cxn modelId="{84471897-5C89-423E-B43F-4EFC04279A18}" type="presOf" srcId="{2357E1EE-9763-4D3C-83DE-6C38D155CB57}" destId="{F082555E-DB5F-47BC-9213-2517A3A34C4C}" srcOrd="0" destOrd="0" presId="urn:microsoft.com/office/officeart/2017/3/layout/DropPinTimeline"/>
    <dgm:cxn modelId="{E1CF5BA3-0B8A-449A-A51B-93DE14F97840}" type="presOf" srcId="{280DBA18-A93D-45D1-8288-B9B504B7E900}" destId="{E76545B9-5A5F-4EEE-BE15-D6D2566317DA}" srcOrd="0" destOrd="1" presId="urn:microsoft.com/office/officeart/2017/3/layout/DropPinTimeline"/>
    <dgm:cxn modelId="{33B08FA7-33BC-49E8-8F41-C6AA1BFFF9F5}" srcId="{4EF947F8-2259-4759-A177-B5A1F31D2EAE}" destId="{3B2C8892-7D9D-4381-A684-E8D5FE6573AD}" srcOrd="3" destOrd="0" parTransId="{416FCD3E-E6D5-4F8B-8020-5921E2B4921E}" sibTransId="{DF070BCD-12E7-4CD8-8CD3-6F6C80AC3EC9}"/>
    <dgm:cxn modelId="{D50D5BAD-4BBD-4A6B-B9E0-881AC010501F}" srcId="{993ED01D-3182-4817-8CE5-E584AAB5151A}" destId="{EEF90BD6-215D-4B59-9000-78F64D1CDADF}" srcOrd="1" destOrd="0" parTransId="{CDAF2274-5445-4A81-837C-E70754B1A8FA}" sibTransId="{CEADEB40-8CA1-4034-A4F9-C05001CBECA2}"/>
    <dgm:cxn modelId="{E923D5AE-FDB2-4E0F-99AB-D53C7BCEB1EB}" srcId="{4EF947F8-2259-4759-A177-B5A1F31D2EAE}" destId="{CEBB0966-05FD-4252-9153-A7CEC9AAA66D}" srcOrd="2" destOrd="0" parTransId="{8E144CB2-31CB-4256-AC52-AF88378BD9FC}" sibTransId="{1096E70C-1415-4EC5-B26C-EE0EC8FB1A5B}"/>
    <dgm:cxn modelId="{9B8013B7-3825-42C4-8FA6-545E14A6255F}" srcId="{3B2C8892-7D9D-4381-A684-E8D5FE6573AD}" destId="{2357E1EE-9763-4D3C-83DE-6C38D155CB57}" srcOrd="0" destOrd="0" parTransId="{D23EC479-2BB9-4A85-B73B-957E158AB99A}" sibTransId="{63E3D415-C843-420D-B976-60DABD9F327B}"/>
    <dgm:cxn modelId="{13D3BEB9-8B34-40F1-8260-8A94733E2BA0}" type="presOf" srcId="{C75B36C2-C98E-495E-A3DD-EAD2B6ABFE2F}" destId="{8631ECB8-9C9A-416A-8713-0014B65112C7}" srcOrd="0" destOrd="0" presId="urn:microsoft.com/office/officeart/2017/3/layout/DropPinTimeline"/>
    <dgm:cxn modelId="{C4ACD3B9-5EC6-4832-B61D-0DDBCEA5E0FD}" type="presOf" srcId="{3B2C8892-7D9D-4381-A684-E8D5FE6573AD}" destId="{9A90432D-D507-4330-95D3-505D01308416}" srcOrd="0" destOrd="0" presId="urn:microsoft.com/office/officeart/2017/3/layout/DropPinTimeline"/>
    <dgm:cxn modelId="{1CA0B3BB-9B24-434D-B4E9-C901ABD0E6BC}" type="presOf" srcId="{993ED01D-3182-4817-8CE5-E584AAB5151A}" destId="{E938A8AC-03C2-4482-8109-4C16317BDCDA}" srcOrd="0" destOrd="0" presId="urn:microsoft.com/office/officeart/2017/3/layout/DropPinTimeline"/>
    <dgm:cxn modelId="{EC8AF9BE-8B4F-465C-A94E-FA0D1313CBBA}" srcId="{993ED01D-3182-4817-8CE5-E584AAB5151A}" destId="{7E457EBB-CFA3-478D-987B-1A23F402529D}" srcOrd="0" destOrd="0" parTransId="{A9829576-4108-4257-BBCE-864DDFAE8AD6}" sibTransId="{B1FC2DD3-6816-48AE-B0AF-8B2DF5516641}"/>
    <dgm:cxn modelId="{501702C2-FF45-4C86-B7DE-D465E85D6CAE}" srcId="{CEBB0966-05FD-4252-9153-A7CEC9AAA66D}" destId="{8610E6C5-3F3B-4C69-96B5-B2FF0685015D}" srcOrd="1" destOrd="0" parTransId="{6D7063D7-6B46-406E-9D6C-29C32CC5DE8D}" sibTransId="{2401A36B-56DC-4AA4-9D38-9656E6CC6BCF}"/>
    <dgm:cxn modelId="{2EA560C3-564D-40DA-92C8-6BDE0BEDF058}" srcId="{B60305C8-CB14-41B9-8EDA-49AEC83BF7C3}" destId="{CDB08754-533D-413C-BA34-C2912A9451EB}" srcOrd="0" destOrd="0" parTransId="{F0C1FCF4-959B-4263-81B6-64B09D1C9FD6}" sibTransId="{21A0DF6B-98B9-4B94-8137-46E622F7E280}"/>
    <dgm:cxn modelId="{271FD3D2-5741-43C9-AE75-277D630FAC0B}" type="presOf" srcId="{1D2BDF46-59FD-4F72-AAA7-852710CB6847}" destId="{DB3AC744-AFEB-424D-B3E0-4C9B3E00AA44}" srcOrd="0" destOrd="1" presId="urn:microsoft.com/office/officeart/2017/3/layout/DropPinTimeline"/>
    <dgm:cxn modelId="{86EF5CD5-D620-4E0B-BC93-A05B23BE24EA}" srcId="{4EF947F8-2259-4759-A177-B5A1F31D2EAE}" destId="{7606D203-A538-443D-ABAE-01900FEBC53D}" srcOrd="0" destOrd="0" parTransId="{559648E2-F097-4C70-A31A-93CCAEBCB318}" sibTransId="{B651BE4A-4D1C-4693-A098-5C0A2E77FE7B}"/>
    <dgm:cxn modelId="{E09CEDDA-0D3A-4148-843F-0BF23163D2C7}" type="presOf" srcId="{8610E6C5-3F3B-4C69-96B5-B2FF0685015D}" destId="{DB3AC744-AFEB-424D-B3E0-4C9B3E00AA44}" srcOrd="0" destOrd="2" presId="urn:microsoft.com/office/officeart/2017/3/layout/DropPinTimeline"/>
    <dgm:cxn modelId="{E591ADE0-7354-497D-906F-D5635FD5A00B}" srcId="{4EF947F8-2259-4759-A177-B5A1F31D2EAE}" destId="{B60305C8-CB14-41B9-8EDA-49AEC83BF7C3}" srcOrd="4" destOrd="0" parTransId="{DB8FAE96-DC1B-48BF-A4FA-164BB06C55D8}" sibTransId="{93CC84E2-E25C-48E1-A800-872A1D7DB86F}"/>
    <dgm:cxn modelId="{A02FFFE0-10AB-43C7-B966-F1CD630A17EB}" srcId="{2357E1EE-9763-4D3C-83DE-6C38D155CB57}" destId="{85905F4A-A35E-41B4-A6AB-A39FF20021C0}" srcOrd="0" destOrd="0" parTransId="{44F8E54D-EF52-4C34-BB63-DF0117F68BB9}" sibTransId="{3CAC3907-B2AF-4C38-AA54-3290E428E212}"/>
    <dgm:cxn modelId="{D0C955E6-F833-4EB3-ABE8-8989B73F50E0}" type="presOf" srcId="{EEF90BD6-215D-4B59-9000-78F64D1CDADF}" destId="{E938A8AC-03C2-4482-8109-4C16317BDCDA}" srcOrd="0" destOrd="2" presId="urn:microsoft.com/office/officeart/2017/3/layout/DropPinTimeline"/>
    <dgm:cxn modelId="{A143ECEF-9413-42F4-9138-A78141E9DD87}" type="presOf" srcId="{B60305C8-CB14-41B9-8EDA-49AEC83BF7C3}" destId="{426EC10F-8E2A-4D54-BA70-FEC1DC9F5B28}" srcOrd="0" destOrd="0" presId="urn:microsoft.com/office/officeart/2017/3/layout/DropPinTimeline"/>
    <dgm:cxn modelId="{0DC42CBA-54C1-4791-8481-CCA90FF7BAF9}" type="presParOf" srcId="{2C0D3402-5E2E-47D5-8D24-6F382BB08EF1}" destId="{36A9EA8D-C76D-485B-AFDE-328C4B4727CF}" srcOrd="0" destOrd="0" presId="urn:microsoft.com/office/officeart/2017/3/layout/DropPinTimeline"/>
    <dgm:cxn modelId="{8ACD3BD1-6295-43BA-BBA7-2692392D75C8}" type="presParOf" srcId="{2C0D3402-5E2E-47D5-8D24-6F382BB08EF1}" destId="{999DCFCF-317B-466B-ABC5-180E21CF951B}" srcOrd="1" destOrd="0" presId="urn:microsoft.com/office/officeart/2017/3/layout/DropPinTimeline"/>
    <dgm:cxn modelId="{C4D9E666-C700-4E89-8E80-2C0CA922CF61}" type="presParOf" srcId="{999DCFCF-317B-466B-ABC5-180E21CF951B}" destId="{EE226380-5353-4883-9840-AB90C183B708}" srcOrd="0" destOrd="0" presId="urn:microsoft.com/office/officeart/2017/3/layout/DropPinTimeline"/>
    <dgm:cxn modelId="{338A0543-5003-4D37-AA78-CAB846E4738F}" type="presParOf" srcId="{EE226380-5353-4883-9840-AB90C183B708}" destId="{BFA28C92-4CB5-455D-8CA8-D4BCDCA6C16D}" srcOrd="0" destOrd="0" presId="urn:microsoft.com/office/officeart/2017/3/layout/DropPinTimeline"/>
    <dgm:cxn modelId="{88911AEC-8C18-4C71-8869-7051B4D47521}" type="presParOf" srcId="{EE226380-5353-4883-9840-AB90C183B708}" destId="{358DDA38-39E6-4168-B86A-C68E4123ED63}" srcOrd="1" destOrd="0" presId="urn:microsoft.com/office/officeart/2017/3/layout/DropPinTimeline"/>
    <dgm:cxn modelId="{5A287DAB-45CC-4E4B-83CB-4138AF4A11A0}" type="presParOf" srcId="{358DDA38-39E6-4168-B86A-C68E4123ED63}" destId="{5775E509-6723-4332-9EF7-D10293CEF3B2}" srcOrd="0" destOrd="0" presId="urn:microsoft.com/office/officeart/2017/3/layout/DropPinTimeline"/>
    <dgm:cxn modelId="{1588C49A-B1D1-4076-9CD5-D4854BF3C9F9}" type="presParOf" srcId="{358DDA38-39E6-4168-B86A-C68E4123ED63}" destId="{FB7CC373-7683-4FED-BCA8-DDE92039329A}" srcOrd="1" destOrd="0" presId="urn:microsoft.com/office/officeart/2017/3/layout/DropPinTimeline"/>
    <dgm:cxn modelId="{684FD508-6711-48E4-83E5-F2818477742E}" type="presParOf" srcId="{EE226380-5353-4883-9840-AB90C183B708}" destId="{E938A8AC-03C2-4482-8109-4C16317BDCDA}" srcOrd="2" destOrd="0" presId="urn:microsoft.com/office/officeart/2017/3/layout/DropPinTimeline"/>
    <dgm:cxn modelId="{BC7B5716-BCB9-4765-B10A-BEE709056DC9}" type="presParOf" srcId="{EE226380-5353-4883-9840-AB90C183B708}" destId="{D023B749-E7B7-40BB-9828-9510E41E7FF1}" srcOrd="3" destOrd="0" presId="urn:microsoft.com/office/officeart/2017/3/layout/DropPinTimeline"/>
    <dgm:cxn modelId="{3C5F4E58-44A1-4214-A7A1-BA548A14A717}" type="presParOf" srcId="{EE226380-5353-4883-9840-AB90C183B708}" destId="{B98D4B3C-5189-4A34-9C5C-77117BAC73B6}" srcOrd="4" destOrd="0" presId="urn:microsoft.com/office/officeart/2017/3/layout/DropPinTimeline"/>
    <dgm:cxn modelId="{587175E0-D19E-4A4F-89D1-C6AB5B7E2229}" type="presParOf" srcId="{EE226380-5353-4883-9840-AB90C183B708}" destId="{9FBE238D-435D-4E21-8586-386D543A2E55}" srcOrd="5" destOrd="0" presId="urn:microsoft.com/office/officeart/2017/3/layout/DropPinTimeline"/>
    <dgm:cxn modelId="{55F826CA-7521-4206-BCF7-93636FF0D20F}" type="presParOf" srcId="{999DCFCF-317B-466B-ABC5-180E21CF951B}" destId="{0182B923-0EAD-47AD-AAC4-186661AAF2E9}" srcOrd="1" destOrd="0" presId="urn:microsoft.com/office/officeart/2017/3/layout/DropPinTimeline"/>
    <dgm:cxn modelId="{61EDA35C-2A3D-43D6-845C-CDC5EE0E3D5A}" type="presParOf" srcId="{999DCFCF-317B-466B-ABC5-180E21CF951B}" destId="{AE2DB4BA-E63F-4697-9CF3-74BB32C61C71}" srcOrd="2" destOrd="0" presId="urn:microsoft.com/office/officeart/2017/3/layout/DropPinTimeline"/>
    <dgm:cxn modelId="{DF78B12E-160D-4502-A26F-8D679B40BBA6}" type="presParOf" srcId="{AE2DB4BA-E63F-4697-9CF3-74BB32C61C71}" destId="{08DFE678-EF99-43F0-BB77-4EFCF959154B}" srcOrd="0" destOrd="0" presId="urn:microsoft.com/office/officeart/2017/3/layout/DropPinTimeline"/>
    <dgm:cxn modelId="{A0D81F07-FE29-481E-94AD-AB8B6AE1DA31}" type="presParOf" srcId="{AE2DB4BA-E63F-4697-9CF3-74BB32C61C71}" destId="{A26B94C0-F127-41D5-9E81-5EDA884A8CF3}" srcOrd="1" destOrd="0" presId="urn:microsoft.com/office/officeart/2017/3/layout/DropPinTimeline"/>
    <dgm:cxn modelId="{557B16CE-4B17-4F43-9DF1-05BE5D6FFB43}" type="presParOf" srcId="{A26B94C0-F127-41D5-9E81-5EDA884A8CF3}" destId="{181C9180-A602-4675-9548-D138A5ADCB71}" srcOrd="0" destOrd="0" presId="urn:microsoft.com/office/officeart/2017/3/layout/DropPinTimeline"/>
    <dgm:cxn modelId="{D8A23B69-306A-4684-812B-034D65C219C2}" type="presParOf" srcId="{A26B94C0-F127-41D5-9E81-5EDA884A8CF3}" destId="{83388D7B-E958-466E-98EB-09F01105EBE8}" srcOrd="1" destOrd="0" presId="urn:microsoft.com/office/officeart/2017/3/layout/DropPinTimeline"/>
    <dgm:cxn modelId="{EAE1177A-49F2-44F9-80BE-7C088A494406}" type="presParOf" srcId="{AE2DB4BA-E63F-4697-9CF3-74BB32C61C71}" destId="{8631ECB8-9C9A-416A-8713-0014B65112C7}" srcOrd="2" destOrd="0" presId="urn:microsoft.com/office/officeart/2017/3/layout/DropPinTimeline"/>
    <dgm:cxn modelId="{8D0E4045-F491-420F-85D3-5A5652D6F765}" type="presParOf" srcId="{AE2DB4BA-E63F-4697-9CF3-74BB32C61C71}" destId="{7FA4C830-50DA-42B6-A5D8-A8CCCB72B39A}" srcOrd="3" destOrd="0" presId="urn:microsoft.com/office/officeart/2017/3/layout/DropPinTimeline"/>
    <dgm:cxn modelId="{A2EEBFAB-4367-4B01-828F-67C9E9A100AB}" type="presParOf" srcId="{AE2DB4BA-E63F-4697-9CF3-74BB32C61C71}" destId="{C350C115-94DD-4A63-9379-80A9B2876F55}" srcOrd="4" destOrd="0" presId="urn:microsoft.com/office/officeart/2017/3/layout/DropPinTimeline"/>
    <dgm:cxn modelId="{756FBC13-48D0-4F2B-BB2A-8F8EC3B3C19B}" type="presParOf" srcId="{AE2DB4BA-E63F-4697-9CF3-74BB32C61C71}" destId="{921C31DE-B02D-4214-9A7C-E0C161DEA6A1}" srcOrd="5" destOrd="0" presId="urn:microsoft.com/office/officeart/2017/3/layout/DropPinTimeline"/>
    <dgm:cxn modelId="{6ACACC1C-441D-4B98-BC16-2F62F573B570}" type="presParOf" srcId="{999DCFCF-317B-466B-ABC5-180E21CF951B}" destId="{0BB9359F-4B0F-4A31-986F-89654FBA7847}" srcOrd="3" destOrd="0" presId="urn:microsoft.com/office/officeart/2017/3/layout/DropPinTimeline"/>
    <dgm:cxn modelId="{5DDE2AD3-873E-49B6-A154-19457440D176}" type="presParOf" srcId="{999DCFCF-317B-466B-ABC5-180E21CF951B}" destId="{18CE4A8E-1DA4-40DD-9117-106287266CF2}" srcOrd="4" destOrd="0" presId="urn:microsoft.com/office/officeart/2017/3/layout/DropPinTimeline"/>
    <dgm:cxn modelId="{9C6F746F-55DD-4B4E-81B5-197E62471A90}" type="presParOf" srcId="{18CE4A8E-1DA4-40DD-9117-106287266CF2}" destId="{1030F339-1D79-448B-9C84-55C1B5169CC7}" srcOrd="0" destOrd="0" presId="urn:microsoft.com/office/officeart/2017/3/layout/DropPinTimeline"/>
    <dgm:cxn modelId="{4BC8D219-C1F7-4377-BE3C-ECD506711AD8}" type="presParOf" srcId="{18CE4A8E-1DA4-40DD-9117-106287266CF2}" destId="{765EE500-4EE9-4E5C-A2BD-EFB534965FC5}" srcOrd="1" destOrd="0" presId="urn:microsoft.com/office/officeart/2017/3/layout/DropPinTimeline"/>
    <dgm:cxn modelId="{FEBD7B7F-28B2-46B6-999B-A124C2ADEE0D}" type="presParOf" srcId="{765EE500-4EE9-4E5C-A2BD-EFB534965FC5}" destId="{1EBA6469-00A1-4E3D-8DBC-FBE3B57AF953}" srcOrd="0" destOrd="0" presId="urn:microsoft.com/office/officeart/2017/3/layout/DropPinTimeline"/>
    <dgm:cxn modelId="{4F1610A7-B2F6-4C04-8EB2-AB3A93627F31}" type="presParOf" srcId="{765EE500-4EE9-4E5C-A2BD-EFB534965FC5}" destId="{4178EADE-C13C-4C73-9C57-658D687FFEFD}" srcOrd="1" destOrd="0" presId="urn:microsoft.com/office/officeart/2017/3/layout/DropPinTimeline"/>
    <dgm:cxn modelId="{83E44C14-B532-4569-B821-2D4F9E0EEC10}" type="presParOf" srcId="{18CE4A8E-1DA4-40DD-9117-106287266CF2}" destId="{DB3AC744-AFEB-424D-B3E0-4C9B3E00AA44}" srcOrd="2" destOrd="0" presId="urn:microsoft.com/office/officeart/2017/3/layout/DropPinTimeline"/>
    <dgm:cxn modelId="{4FF36E30-49A7-4E21-BB96-40BD2458A627}" type="presParOf" srcId="{18CE4A8E-1DA4-40DD-9117-106287266CF2}" destId="{57673C61-F70E-429E-9E46-962EF4720308}" srcOrd="3" destOrd="0" presId="urn:microsoft.com/office/officeart/2017/3/layout/DropPinTimeline"/>
    <dgm:cxn modelId="{B68CD209-9623-44A6-8A1A-A3DA21E22B28}" type="presParOf" srcId="{18CE4A8E-1DA4-40DD-9117-106287266CF2}" destId="{944EB312-65F9-4268-97F9-2963A8A0BF5B}" srcOrd="4" destOrd="0" presId="urn:microsoft.com/office/officeart/2017/3/layout/DropPinTimeline"/>
    <dgm:cxn modelId="{E6F1AECB-F7A7-42B6-8059-4BD3B774482E}" type="presParOf" srcId="{18CE4A8E-1DA4-40DD-9117-106287266CF2}" destId="{0C504D8F-A46D-4CD8-A7BC-7504358F19A3}" srcOrd="5" destOrd="0" presId="urn:microsoft.com/office/officeart/2017/3/layout/DropPinTimeline"/>
    <dgm:cxn modelId="{709C398C-BC5C-4521-BD6E-6C74F1D92443}" type="presParOf" srcId="{999DCFCF-317B-466B-ABC5-180E21CF951B}" destId="{DDC71553-8DAB-43CD-A6D7-3A54ACA03A5A}" srcOrd="5" destOrd="0" presId="urn:microsoft.com/office/officeart/2017/3/layout/DropPinTimeline"/>
    <dgm:cxn modelId="{1156674F-5689-4863-B544-1E1432BD2602}" type="presParOf" srcId="{999DCFCF-317B-466B-ABC5-180E21CF951B}" destId="{97940F83-A6D4-40F3-BB3D-6BC34EE07E93}" srcOrd="6" destOrd="0" presId="urn:microsoft.com/office/officeart/2017/3/layout/DropPinTimeline"/>
    <dgm:cxn modelId="{39B83495-BFBD-4F14-A23E-B972F62BDA25}" type="presParOf" srcId="{97940F83-A6D4-40F3-BB3D-6BC34EE07E93}" destId="{0D21FA87-C475-4698-9095-98389F74A4E1}" srcOrd="0" destOrd="0" presId="urn:microsoft.com/office/officeart/2017/3/layout/DropPinTimeline"/>
    <dgm:cxn modelId="{99735D69-106B-4929-B53E-413432EDF404}" type="presParOf" srcId="{97940F83-A6D4-40F3-BB3D-6BC34EE07E93}" destId="{2C600904-BA7C-49AB-8BDC-B993E260CB5D}" srcOrd="1" destOrd="0" presId="urn:microsoft.com/office/officeart/2017/3/layout/DropPinTimeline"/>
    <dgm:cxn modelId="{35A963B3-9DB8-48C8-B7C8-D812ED3A7502}" type="presParOf" srcId="{2C600904-BA7C-49AB-8BDC-B993E260CB5D}" destId="{E8BAA1D1-8EA8-4B18-B632-E08E0D8920A5}" srcOrd="0" destOrd="0" presId="urn:microsoft.com/office/officeart/2017/3/layout/DropPinTimeline"/>
    <dgm:cxn modelId="{36D33AC4-7484-4ECD-9739-3384D8552EBA}" type="presParOf" srcId="{2C600904-BA7C-49AB-8BDC-B993E260CB5D}" destId="{460E5392-8CD3-456A-8D98-C4DA37F15CD1}" srcOrd="1" destOrd="0" presId="urn:microsoft.com/office/officeart/2017/3/layout/DropPinTimeline"/>
    <dgm:cxn modelId="{E23E205B-F48E-4430-8047-A8A7660F14FA}" type="presParOf" srcId="{97940F83-A6D4-40F3-BB3D-6BC34EE07E93}" destId="{F082555E-DB5F-47BC-9213-2517A3A34C4C}" srcOrd="2" destOrd="0" presId="urn:microsoft.com/office/officeart/2017/3/layout/DropPinTimeline"/>
    <dgm:cxn modelId="{F52F8AAA-2ECF-4B36-B68C-F8A6DD4C14CA}" type="presParOf" srcId="{97940F83-A6D4-40F3-BB3D-6BC34EE07E93}" destId="{9A90432D-D507-4330-95D3-505D01308416}" srcOrd="3" destOrd="0" presId="urn:microsoft.com/office/officeart/2017/3/layout/DropPinTimeline"/>
    <dgm:cxn modelId="{46535889-E225-4655-ABBF-5C2D68FC076D}" type="presParOf" srcId="{97940F83-A6D4-40F3-BB3D-6BC34EE07E93}" destId="{6CA85E20-A2F0-47D0-91AF-3403B2D4FDEE}" srcOrd="4" destOrd="0" presId="urn:microsoft.com/office/officeart/2017/3/layout/DropPinTimeline"/>
    <dgm:cxn modelId="{8AB6009E-2C7F-49AA-8D23-959C69D0897E}" type="presParOf" srcId="{97940F83-A6D4-40F3-BB3D-6BC34EE07E93}" destId="{50B7154B-91B5-445A-BD39-2CAFF1AA5F8A}" srcOrd="5" destOrd="0" presId="urn:microsoft.com/office/officeart/2017/3/layout/DropPinTimeline"/>
    <dgm:cxn modelId="{9E474E99-B579-42B3-8D52-5D5137A8B7DE}" type="presParOf" srcId="{999DCFCF-317B-466B-ABC5-180E21CF951B}" destId="{7D68481A-FEA7-45CE-A9BD-3610B6FF15C7}" srcOrd="7" destOrd="0" presId="urn:microsoft.com/office/officeart/2017/3/layout/DropPinTimeline"/>
    <dgm:cxn modelId="{21210B8C-FED3-4C0D-915D-6CAA64E2068D}" type="presParOf" srcId="{999DCFCF-317B-466B-ABC5-180E21CF951B}" destId="{B360287E-BFB1-4416-A7F2-14DFDFA68994}" srcOrd="8" destOrd="0" presId="urn:microsoft.com/office/officeart/2017/3/layout/DropPinTimeline"/>
    <dgm:cxn modelId="{43720D03-BCD3-470A-BC65-4FEE5F6A382E}" type="presParOf" srcId="{B360287E-BFB1-4416-A7F2-14DFDFA68994}" destId="{33FFA75F-DB59-4F4A-A7B5-661907B66FAA}" srcOrd="0" destOrd="0" presId="urn:microsoft.com/office/officeart/2017/3/layout/DropPinTimeline"/>
    <dgm:cxn modelId="{8B71F9BE-EC2E-42CF-A35D-F0A5A93EDFBD}" type="presParOf" srcId="{B360287E-BFB1-4416-A7F2-14DFDFA68994}" destId="{CAB9B90A-9334-48F4-AFD8-99616DEBEF20}" srcOrd="1" destOrd="0" presId="urn:microsoft.com/office/officeart/2017/3/layout/DropPinTimeline"/>
    <dgm:cxn modelId="{4E67C80A-BCA6-4DD1-B850-37CC64CF1F36}" type="presParOf" srcId="{CAB9B90A-9334-48F4-AFD8-99616DEBEF20}" destId="{FCDBD108-7B1F-4B31-991E-3B5ABD5EBF48}" srcOrd="0" destOrd="0" presId="urn:microsoft.com/office/officeart/2017/3/layout/DropPinTimeline"/>
    <dgm:cxn modelId="{D6D1840D-94B9-436E-84DE-F4A73353666C}" type="presParOf" srcId="{CAB9B90A-9334-48F4-AFD8-99616DEBEF20}" destId="{954ABA76-1D20-4F4D-9C12-B8E415E04B88}" srcOrd="1" destOrd="0" presId="urn:microsoft.com/office/officeart/2017/3/layout/DropPinTimeline"/>
    <dgm:cxn modelId="{BB70CE19-629C-46CC-ADFE-9536A6176210}" type="presParOf" srcId="{B360287E-BFB1-4416-A7F2-14DFDFA68994}" destId="{E76545B9-5A5F-4EEE-BE15-D6D2566317DA}" srcOrd="2" destOrd="0" presId="urn:microsoft.com/office/officeart/2017/3/layout/DropPinTimeline"/>
    <dgm:cxn modelId="{EE72F074-73D3-4A14-929A-BAC51E61FDB2}" type="presParOf" srcId="{B360287E-BFB1-4416-A7F2-14DFDFA68994}" destId="{426EC10F-8E2A-4D54-BA70-FEC1DC9F5B28}" srcOrd="3" destOrd="0" presId="urn:microsoft.com/office/officeart/2017/3/layout/DropPinTimeline"/>
    <dgm:cxn modelId="{B827A1AD-B81B-4724-BE09-6C4C16DCF8BE}" type="presParOf" srcId="{B360287E-BFB1-4416-A7F2-14DFDFA68994}" destId="{FAFCA560-783E-4F48-9F54-578641F306D9}" srcOrd="4" destOrd="0" presId="urn:microsoft.com/office/officeart/2017/3/layout/DropPinTimeline"/>
    <dgm:cxn modelId="{C9EF1C95-A7BF-4ADA-AF85-7ADD7FE8F0FF}" type="presParOf" srcId="{B360287E-BFB1-4416-A7F2-14DFDFA68994}" destId="{E7239241-EDA8-4573-BD33-01D550F379DA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3DB83-BAE1-4693-A524-F552933901AB}">
      <dsp:nvSpPr>
        <dsp:cNvPr id="0" name=""/>
        <dsp:cNvSpPr/>
      </dsp:nvSpPr>
      <dsp:spPr>
        <a:xfrm>
          <a:off x="0" y="466"/>
          <a:ext cx="5810656" cy="1091026"/>
        </a:xfrm>
        <a:prstGeom prst="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7D2FF-3BED-4129-B0DE-0A10727A1E9B}">
      <dsp:nvSpPr>
        <dsp:cNvPr id="0" name=""/>
        <dsp:cNvSpPr/>
      </dsp:nvSpPr>
      <dsp:spPr>
        <a:xfrm>
          <a:off x="330035" y="245947"/>
          <a:ext cx="600064" cy="6000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66BC1-F07D-4CCB-9191-D23683C30BD7}">
      <dsp:nvSpPr>
        <dsp:cNvPr id="0" name=""/>
        <dsp:cNvSpPr/>
      </dsp:nvSpPr>
      <dsp:spPr>
        <a:xfrm>
          <a:off x="1260135" y="466"/>
          <a:ext cx="4550520" cy="1091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67" tIns="115467" rIns="115467" bIns="11546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Operational Efficiency </a:t>
          </a:r>
        </a:p>
      </dsp:txBody>
      <dsp:txXfrm>
        <a:off x="1260135" y="466"/>
        <a:ext cx="4550520" cy="1091026"/>
      </dsp:txXfrm>
    </dsp:sp>
    <dsp:sp modelId="{3F340489-981B-435E-8F85-9D41AF23E5B5}">
      <dsp:nvSpPr>
        <dsp:cNvPr id="0" name=""/>
        <dsp:cNvSpPr/>
      </dsp:nvSpPr>
      <dsp:spPr>
        <a:xfrm>
          <a:off x="0" y="1364249"/>
          <a:ext cx="5810656" cy="1091026"/>
        </a:xfrm>
        <a:prstGeom prst="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CF622-687D-4E49-82EE-AD01023CD0F0}">
      <dsp:nvSpPr>
        <dsp:cNvPr id="0" name=""/>
        <dsp:cNvSpPr/>
      </dsp:nvSpPr>
      <dsp:spPr>
        <a:xfrm>
          <a:off x="330035" y="1609730"/>
          <a:ext cx="600064" cy="6000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65503-1969-4FE7-A442-EEA8F5928C78}">
      <dsp:nvSpPr>
        <dsp:cNvPr id="0" name=""/>
        <dsp:cNvSpPr/>
      </dsp:nvSpPr>
      <dsp:spPr>
        <a:xfrm>
          <a:off x="1260135" y="1364249"/>
          <a:ext cx="4550520" cy="1091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67" tIns="115467" rIns="115467" bIns="11546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Product Complexity &amp; Innovation</a:t>
          </a:r>
        </a:p>
      </dsp:txBody>
      <dsp:txXfrm>
        <a:off x="1260135" y="1364249"/>
        <a:ext cx="4550520" cy="1091026"/>
      </dsp:txXfrm>
    </dsp:sp>
    <dsp:sp modelId="{5CC96C69-D2BA-4A81-9156-9251AB471689}">
      <dsp:nvSpPr>
        <dsp:cNvPr id="0" name=""/>
        <dsp:cNvSpPr/>
      </dsp:nvSpPr>
      <dsp:spPr>
        <a:xfrm>
          <a:off x="0" y="2728032"/>
          <a:ext cx="5810656" cy="1091026"/>
        </a:xfrm>
        <a:prstGeom prst="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A5B6F-76D4-4225-A7BA-2DB7F8FFCBBA}">
      <dsp:nvSpPr>
        <dsp:cNvPr id="0" name=""/>
        <dsp:cNvSpPr/>
      </dsp:nvSpPr>
      <dsp:spPr>
        <a:xfrm>
          <a:off x="330035" y="2973513"/>
          <a:ext cx="600064" cy="6000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E3892-7B9E-4478-B666-EC03ED1D7014}">
      <dsp:nvSpPr>
        <dsp:cNvPr id="0" name=""/>
        <dsp:cNvSpPr/>
      </dsp:nvSpPr>
      <dsp:spPr>
        <a:xfrm>
          <a:off x="1260135" y="2728032"/>
          <a:ext cx="4550520" cy="1091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67" tIns="115467" rIns="115467" bIns="11546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Technological Advances</a:t>
          </a:r>
        </a:p>
      </dsp:txBody>
      <dsp:txXfrm>
        <a:off x="1260135" y="2728032"/>
        <a:ext cx="4550520" cy="10910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7C7CE-26E8-42BC-A18E-7A3829AEB7B1}">
      <dsp:nvSpPr>
        <dsp:cNvPr id="0" name=""/>
        <dsp:cNvSpPr/>
      </dsp:nvSpPr>
      <dsp:spPr>
        <a:xfrm>
          <a:off x="0" y="326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408A7-115B-4BED-A15F-FB2303276E8C}">
      <dsp:nvSpPr>
        <dsp:cNvPr id="0" name=""/>
        <dsp:cNvSpPr/>
      </dsp:nvSpPr>
      <dsp:spPr>
        <a:xfrm>
          <a:off x="135906" y="101414"/>
          <a:ext cx="247103" cy="2471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0DAEA-8BDB-434D-8010-25920D1986DC}">
      <dsp:nvSpPr>
        <dsp:cNvPr id="0" name=""/>
        <dsp:cNvSpPr/>
      </dsp:nvSpPr>
      <dsp:spPr>
        <a:xfrm>
          <a:off x="518917" y="326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User Managed Customizations</a:t>
          </a:r>
        </a:p>
      </dsp:txBody>
      <dsp:txXfrm>
        <a:off x="518917" y="326"/>
        <a:ext cx="9816682" cy="449279"/>
      </dsp:txXfrm>
    </dsp:sp>
    <dsp:sp modelId="{DBCABC53-4AC2-4683-A4E2-945E4DEC90AE}">
      <dsp:nvSpPr>
        <dsp:cNvPr id="0" name=""/>
        <dsp:cNvSpPr/>
      </dsp:nvSpPr>
      <dsp:spPr>
        <a:xfrm>
          <a:off x="0" y="561925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B10B8-749D-436F-B16F-1FF689C3442C}">
      <dsp:nvSpPr>
        <dsp:cNvPr id="0" name=""/>
        <dsp:cNvSpPr/>
      </dsp:nvSpPr>
      <dsp:spPr>
        <a:xfrm>
          <a:off x="135906" y="663013"/>
          <a:ext cx="247103" cy="2471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05F88-EA6B-48B9-8C32-EBFFE863614E}">
      <dsp:nvSpPr>
        <dsp:cNvPr id="0" name=""/>
        <dsp:cNvSpPr/>
      </dsp:nvSpPr>
      <dsp:spPr>
        <a:xfrm>
          <a:off x="518917" y="561925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Filing Preparation and Submittal</a:t>
          </a:r>
        </a:p>
      </dsp:txBody>
      <dsp:txXfrm>
        <a:off x="518917" y="561925"/>
        <a:ext cx="9816682" cy="449279"/>
      </dsp:txXfrm>
    </dsp:sp>
    <dsp:sp modelId="{FCF55A01-D532-427E-8B4B-D95D6422B809}">
      <dsp:nvSpPr>
        <dsp:cNvPr id="0" name=""/>
        <dsp:cNvSpPr/>
      </dsp:nvSpPr>
      <dsp:spPr>
        <a:xfrm>
          <a:off x="0" y="1123524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AE21F-1BCE-47C3-99F8-814F048541FD}">
      <dsp:nvSpPr>
        <dsp:cNvPr id="0" name=""/>
        <dsp:cNvSpPr/>
      </dsp:nvSpPr>
      <dsp:spPr>
        <a:xfrm>
          <a:off x="135906" y="1224611"/>
          <a:ext cx="247103" cy="2471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41DAE-4253-4F69-A5BB-11AF45E44F8A}">
      <dsp:nvSpPr>
        <dsp:cNvPr id="0" name=""/>
        <dsp:cNvSpPr/>
      </dsp:nvSpPr>
      <dsp:spPr>
        <a:xfrm>
          <a:off x="518917" y="1123524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Consistent and Efficient Filing Review</a:t>
          </a:r>
        </a:p>
      </dsp:txBody>
      <dsp:txXfrm>
        <a:off x="518917" y="1123524"/>
        <a:ext cx="9816682" cy="449279"/>
      </dsp:txXfrm>
    </dsp:sp>
    <dsp:sp modelId="{CDD39615-B35C-4171-92DD-ABC2AFA32C63}">
      <dsp:nvSpPr>
        <dsp:cNvPr id="0" name=""/>
        <dsp:cNvSpPr/>
      </dsp:nvSpPr>
      <dsp:spPr>
        <a:xfrm>
          <a:off x="0" y="1685122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F867BB-B1ED-421C-8945-6A7043C03247}">
      <dsp:nvSpPr>
        <dsp:cNvPr id="0" name=""/>
        <dsp:cNvSpPr/>
      </dsp:nvSpPr>
      <dsp:spPr>
        <a:xfrm>
          <a:off x="135906" y="1786210"/>
          <a:ext cx="247103" cy="2471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63C6A-5151-4307-B4D3-23E85A720C81}">
      <dsp:nvSpPr>
        <dsp:cNvPr id="0" name=""/>
        <dsp:cNvSpPr/>
      </dsp:nvSpPr>
      <dsp:spPr>
        <a:xfrm>
          <a:off x="518917" y="1685122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Communication and Collaboration Tools</a:t>
          </a:r>
        </a:p>
      </dsp:txBody>
      <dsp:txXfrm>
        <a:off x="518917" y="1685122"/>
        <a:ext cx="9816682" cy="449279"/>
      </dsp:txXfrm>
    </dsp:sp>
    <dsp:sp modelId="{1B22427F-A227-4E4D-8E1E-0DD597F4F73E}">
      <dsp:nvSpPr>
        <dsp:cNvPr id="0" name=""/>
        <dsp:cNvSpPr/>
      </dsp:nvSpPr>
      <dsp:spPr>
        <a:xfrm>
          <a:off x="0" y="2246721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FB3EE-036B-46EF-A608-92ABE77EF5BF}">
      <dsp:nvSpPr>
        <dsp:cNvPr id="0" name=""/>
        <dsp:cNvSpPr/>
      </dsp:nvSpPr>
      <dsp:spPr>
        <a:xfrm>
          <a:off x="135906" y="2347809"/>
          <a:ext cx="247103" cy="24710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B70D7-01B8-4801-A1C0-879819E342D5}">
      <dsp:nvSpPr>
        <dsp:cNvPr id="0" name=""/>
        <dsp:cNvSpPr/>
      </dsp:nvSpPr>
      <dsp:spPr>
        <a:xfrm>
          <a:off x="518917" y="2246721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API Integration with Business Partners and NAIC Products</a:t>
          </a:r>
        </a:p>
      </dsp:txBody>
      <dsp:txXfrm>
        <a:off x="518917" y="2246721"/>
        <a:ext cx="9816682" cy="449279"/>
      </dsp:txXfrm>
    </dsp:sp>
    <dsp:sp modelId="{7C05EAAE-6952-4F31-B519-25929C80E0F7}">
      <dsp:nvSpPr>
        <dsp:cNvPr id="0" name=""/>
        <dsp:cNvSpPr/>
      </dsp:nvSpPr>
      <dsp:spPr>
        <a:xfrm>
          <a:off x="0" y="2808320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6B285-D83F-4535-B6F0-7F30DDA5C9D9}">
      <dsp:nvSpPr>
        <dsp:cNvPr id="0" name=""/>
        <dsp:cNvSpPr/>
      </dsp:nvSpPr>
      <dsp:spPr>
        <a:xfrm>
          <a:off x="135906" y="2909408"/>
          <a:ext cx="247103" cy="24710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8806A-D012-472D-8614-7614E5598694}">
      <dsp:nvSpPr>
        <dsp:cNvPr id="0" name=""/>
        <dsp:cNvSpPr/>
      </dsp:nvSpPr>
      <dsp:spPr>
        <a:xfrm>
          <a:off x="518917" y="2808320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Workload Management</a:t>
          </a:r>
        </a:p>
      </dsp:txBody>
      <dsp:txXfrm>
        <a:off x="518917" y="2808320"/>
        <a:ext cx="9816682" cy="449279"/>
      </dsp:txXfrm>
    </dsp:sp>
    <dsp:sp modelId="{D09A85EB-1F55-4EBE-9FCE-C280F1D3FD29}">
      <dsp:nvSpPr>
        <dsp:cNvPr id="0" name=""/>
        <dsp:cNvSpPr/>
      </dsp:nvSpPr>
      <dsp:spPr>
        <a:xfrm>
          <a:off x="0" y="3369919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56ECD3-9840-42E4-B7DD-EA1559EDB500}">
      <dsp:nvSpPr>
        <dsp:cNvPr id="0" name=""/>
        <dsp:cNvSpPr/>
      </dsp:nvSpPr>
      <dsp:spPr>
        <a:xfrm>
          <a:off x="135906" y="3471007"/>
          <a:ext cx="247103" cy="24710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0BB98-9C2E-424A-A205-A60E55F65ED1}">
      <dsp:nvSpPr>
        <dsp:cNvPr id="0" name=""/>
        <dsp:cNvSpPr/>
      </dsp:nvSpPr>
      <dsp:spPr>
        <a:xfrm>
          <a:off x="518917" y="3369919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Robust Search and Reporting</a:t>
          </a:r>
        </a:p>
      </dsp:txBody>
      <dsp:txXfrm>
        <a:off x="518917" y="3369919"/>
        <a:ext cx="9816682" cy="449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89893-26C5-4244-BDB0-A19F61BA7695}">
      <dsp:nvSpPr>
        <dsp:cNvPr id="0" name=""/>
        <dsp:cNvSpPr/>
      </dsp:nvSpPr>
      <dsp:spPr>
        <a:xfrm>
          <a:off x="147898" y="204947"/>
          <a:ext cx="3648161" cy="36481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Improve search </a:t>
          </a:r>
        </a:p>
      </dsp:txBody>
      <dsp:txXfrm>
        <a:off x="657326" y="635144"/>
        <a:ext cx="2103444" cy="2787768"/>
      </dsp:txXfrm>
    </dsp:sp>
    <dsp:sp modelId="{41FD4708-2C04-4CAE-9252-C53582C89310}">
      <dsp:nvSpPr>
        <dsp:cNvPr id="0" name=""/>
        <dsp:cNvSpPr/>
      </dsp:nvSpPr>
      <dsp:spPr>
        <a:xfrm>
          <a:off x="2777204" y="204947"/>
          <a:ext cx="3648161" cy="36481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Introduce Tableau</a:t>
          </a:r>
        </a:p>
      </dsp:txBody>
      <dsp:txXfrm>
        <a:off x="3812493" y="635144"/>
        <a:ext cx="2103444" cy="27877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9EA8D-C76D-485B-AFDE-328C4B4727CF}">
      <dsp:nvSpPr>
        <dsp:cNvPr id="0" name=""/>
        <dsp:cNvSpPr/>
      </dsp:nvSpPr>
      <dsp:spPr>
        <a:xfrm>
          <a:off x="0" y="1909762"/>
          <a:ext cx="1033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5E509-6723-4332-9EF7-D10293CEF3B2}">
      <dsp:nvSpPr>
        <dsp:cNvPr id="0" name=""/>
        <dsp:cNvSpPr/>
      </dsp:nvSpPr>
      <dsp:spPr>
        <a:xfrm rot="8100000">
          <a:off x="62774" y="440125"/>
          <a:ext cx="280884" cy="280884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7CC373-7683-4FED-BCA8-DDE92039329A}">
      <dsp:nvSpPr>
        <dsp:cNvPr id="0" name=""/>
        <dsp:cNvSpPr/>
      </dsp:nvSpPr>
      <dsp:spPr>
        <a:xfrm>
          <a:off x="93978" y="471329"/>
          <a:ext cx="218476" cy="2184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8A8AC-03C2-4482-8109-4C16317BDCDA}">
      <dsp:nvSpPr>
        <dsp:cNvPr id="0" name=""/>
        <dsp:cNvSpPr/>
      </dsp:nvSpPr>
      <dsp:spPr>
        <a:xfrm>
          <a:off x="401831" y="779183"/>
          <a:ext cx="2863573" cy="113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Q2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Interstate Compact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User Management</a:t>
          </a:r>
        </a:p>
      </dsp:txBody>
      <dsp:txXfrm>
        <a:off x="401831" y="779183"/>
        <a:ext cx="2863573" cy="1130579"/>
      </dsp:txXfrm>
    </dsp:sp>
    <dsp:sp modelId="{D023B749-E7B7-40BB-9828-9510E41E7FF1}">
      <dsp:nvSpPr>
        <dsp:cNvPr id="0" name=""/>
        <dsp:cNvSpPr/>
      </dsp:nvSpPr>
      <dsp:spPr>
        <a:xfrm>
          <a:off x="401831" y="381952"/>
          <a:ext cx="2863573" cy="39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2024</a:t>
          </a:r>
        </a:p>
      </dsp:txBody>
      <dsp:txXfrm>
        <a:off x="401831" y="381952"/>
        <a:ext cx="2863573" cy="397230"/>
      </dsp:txXfrm>
    </dsp:sp>
    <dsp:sp modelId="{B98D4B3C-5189-4A34-9C5C-77117BAC73B6}">
      <dsp:nvSpPr>
        <dsp:cNvPr id="0" name=""/>
        <dsp:cNvSpPr/>
      </dsp:nvSpPr>
      <dsp:spPr>
        <a:xfrm>
          <a:off x="203216" y="779183"/>
          <a:ext cx="0" cy="113057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A28C92-4CB5-455D-8CA8-D4BCDCA6C16D}">
      <dsp:nvSpPr>
        <dsp:cNvPr id="0" name=""/>
        <dsp:cNvSpPr/>
      </dsp:nvSpPr>
      <dsp:spPr>
        <a:xfrm>
          <a:off x="166781" y="1874011"/>
          <a:ext cx="71501" cy="71501"/>
        </a:xfrm>
        <a:prstGeom prst="ellipse">
          <a:avLst/>
        </a:prstGeom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1C9180-A602-4675-9548-D138A5ADCB71}">
      <dsp:nvSpPr>
        <dsp:cNvPr id="0" name=""/>
        <dsp:cNvSpPr/>
      </dsp:nvSpPr>
      <dsp:spPr>
        <a:xfrm rot="18900000">
          <a:off x="1781851" y="3098514"/>
          <a:ext cx="280884" cy="280884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388D7B-E958-466E-98EB-09F01105EBE8}">
      <dsp:nvSpPr>
        <dsp:cNvPr id="0" name=""/>
        <dsp:cNvSpPr/>
      </dsp:nvSpPr>
      <dsp:spPr>
        <a:xfrm>
          <a:off x="1813055" y="3129718"/>
          <a:ext cx="218476" cy="2184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1ECB8-9C9A-416A-8713-0014B65112C7}">
      <dsp:nvSpPr>
        <dsp:cNvPr id="0" name=""/>
        <dsp:cNvSpPr/>
      </dsp:nvSpPr>
      <dsp:spPr>
        <a:xfrm>
          <a:off x="2120909" y="1909762"/>
          <a:ext cx="2863573" cy="113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Q4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Life/Annuity/Credit</a:t>
          </a:r>
        </a:p>
      </dsp:txBody>
      <dsp:txXfrm>
        <a:off x="2120909" y="1909762"/>
        <a:ext cx="2863573" cy="1130579"/>
      </dsp:txXfrm>
    </dsp:sp>
    <dsp:sp modelId="{7FA4C830-50DA-42B6-A5D8-A8CCCB72B39A}">
      <dsp:nvSpPr>
        <dsp:cNvPr id="0" name=""/>
        <dsp:cNvSpPr/>
      </dsp:nvSpPr>
      <dsp:spPr>
        <a:xfrm>
          <a:off x="2120909" y="3040341"/>
          <a:ext cx="2863573" cy="39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2024</a:t>
          </a:r>
        </a:p>
      </dsp:txBody>
      <dsp:txXfrm>
        <a:off x="2120909" y="3040341"/>
        <a:ext cx="2863573" cy="397230"/>
      </dsp:txXfrm>
    </dsp:sp>
    <dsp:sp modelId="{C350C115-94DD-4A63-9379-80A9B2876F55}">
      <dsp:nvSpPr>
        <dsp:cNvPr id="0" name=""/>
        <dsp:cNvSpPr/>
      </dsp:nvSpPr>
      <dsp:spPr>
        <a:xfrm>
          <a:off x="1922293" y="1909762"/>
          <a:ext cx="0" cy="113057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FE678-EF99-43F0-BB77-4EFCF959154B}">
      <dsp:nvSpPr>
        <dsp:cNvPr id="0" name=""/>
        <dsp:cNvSpPr/>
      </dsp:nvSpPr>
      <dsp:spPr>
        <a:xfrm>
          <a:off x="1885858" y="1874011"/>
          <a:ext cx="71501" cy="71501"/>
        </a:xfrm>
        <a:prstGeom prst="ellipse">
          <a:avLst/>
        </a:prstGeom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BA6469-00A1-4E3D-8DBC-FBE3B57AF953}">
      <dsp:nvSpPr>
        <dsp:cNvPr id="0" name=""/>
        <dsp:cNvSpPr/>
      </dsp:nvSpPr>
      <dsp:spPr>
        <a:xfrm rot="8100000">
          <a:off x="3500928" y="440125"/>
          <a:ext cx="280884" cy="280884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78EADE-C13C-4C73-9C57-658D687FFEFD}">
      <dsp:nvSpPr>
        <dsp:cNvPr id="0" name=""/>
        <dsp:cNvSpPr/>
      </dsp:nvSpPr>
      <dsp:spPr>
        <a:xfrm>
          <a:off x="3532132" y="471329"/>
          <a:ext cx="218476" cy="2184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AC744-AFEB-424D-B3E0-4C9B3E00AA44}">
      <dsp:nvSpPr>
        <dsp:cNvPr id="0" name=""/>
        <dsp:cNvSpPr/>
      </dsp:nvSpPr>
      <dsp:spPr>
        <a:xfrm>
          <a:off x="3839986" y="779183"/>
          <a:ext cx="2863573" cy="113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Q3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Property &amp; Casualty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839986" y="779183"/>
        <a:ext cx="2863573" cy="1130579"/>
      </dsp:txXfrm>
    </dsp:sp>
    <dsp:sp modelId="{57673C61-F70E-429E-9E46-962EF4720308}">
      <dsp:nvSpPr>
        <dsp:cNvPr id="0" name=""/>
        <dsp:cNvSpPr/>
      </dsp:nvSpPr>
      <dsp:spPr>
        <a:xfrm>
          <a:off x="3839986" y="381952"/>
          <a:ext cx="2863573" cy="39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2025</a:t>
          </a:r>
        </a:p>
      </dsp:txBody>
      <dsp:txXfrm>
        <a:off x="3839986" y="381952"/>
        <a:ext cx="2863573" cy="397230"/>
      </dsp:txXfrm>
    </dsp:sp>
    <dsp:sp modelId="{944EB312-65F9-4268-97F9-2963A8A0BF5B}">
      <dsp:nvSpPr>
        <dsp:cNvPr id="0" name=""/>
        <dsp:cNvSpPr/>
      </dsp:nvSpPr>
      <dsp:spPr>
        <a:xfrm>
          <a:off x="3641371" y="779183"/>
          <a:ext cx="0" cy="113057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0F339-1D79-448B-9C84-55C1B5169CC7}">
      <dsp:nvSpPr>
        <dsp:cNvPr id="0" name=""/>
        <dsp:cNvSpPr/>
      </dsp:nvSpPr>
      <dsp:spPr>
        <a:xfrm>
          <a:off x="3604935" y="1874011"/>
          <a:ext cx="71501" cy="71501"/>
        </a:xfrm>
        <a:prstGeom prst="ellipse">
          <a:avLst/>
        </a:prstGeom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AA1D1-8EA8-4B18-B632-E08E0D8920A5}">
      <dsp:nvSpPr>
        <dsp:cNvPr id="0" name=""/>
        <dsp:cNvSpPr/>
      </dsp:nvSpPr>
      <dsp:spPr>
        <a:xfrm rot="18900000">
          <a:off x="5220006" y="3098514"/>
          <a:ext cx="280884" cy="280884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E5392-8CD3-456A-8D98-C4DA37F15CD1}">
      <dsp:nvSpPr>
        <dsp:cNvPr id="0" name=""/>
        <dsp:cNvSpPr/>
      </dsp:nvSpPr>
      <dsp:spPr>
        <a:xfrm>
          <a:off x="5251209" y="3129718"/>
          <a:ext cx="218476" cy="2184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2555E-DB5F-47BC-9213-2517A3A34C4C}">
      <dsp:nvSpPr>
        <dsp:cNvPr id="0" name=""/>
        <dsp:cNvSpPr/>
      </dsp:nvSpPr>
      <dsp:spPr>
        <a:xfrm>
          <a:off x="5559063" y="1909762"/>
          <a:ext cx="2863573" cy="113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Q4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Health</a:t>
          </a:r>
        </a:p>
      </dsp:txBody>
      <dsp:txXfrm>
        <a:off x="5559063" y="1909762"/>
        <a:ext cx="2863573" cy="1130579"/>
      </dsp:txXfrm>
    </dsp:sp>
    <dsp:sp modelId="{9A90432D-D507-4330-95D3-505D01308416}">
      <dsp:nvSpPr>
        <dsp:cNvPr id="0" name=""/>
        <dsp:cNvSpPr/>
      </dsp:nvSpPr>
      <dsp:spPr>
        <a:xfrm>
          <a:off x="5559063" y="3040341"/>
          <a:ext cx="2863573" cy="39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2025</a:t>
          </a:r>
        </a:p>
      </dsp:txBody>
      <dsp:txXfrm>
        <a:off x="5559063" y="3040341"/>
        <a:ext cx="2863573" cy="397230"/>
      </dsp:txXfrm>
    </dsp:sp>
    <dsp:sp modelId="{6CA85E20-A2F0-47D0-91AF-3403B2D4FDEE}">
      <dsp:nvSpPr>
        <dsp:cNvPr id="0" name=""/>
        <dsp:cNvSpPr/>
      </dsp:nvSpPr>
      <dsp:spPr>
        <a:xfrm>
          <a:off x="5360448" y="1909762"/>
          <a:ext cx="0" cy="113057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21FA87-C475-4698-9095-98389F74A4E1}">
      <dsp:nvSpPr>
        <dsp:cNvPr id="0" name=""/>
        <dsp:cNvSpPr/>
      </dsp:nvSpPr>
      <dsp:spPr>
        <a:xfrm>
          <a:off x="5324012" y="1874011"/>
          <a:ext cx="71501" cy="71501"/>
        </a:xfrm>
        <a:prstGeom prst="ellipse">
          <a:avLst/>
        </a:prstGeom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DBD108-7B1F-4B31-991E-3B5ABD5EBF48}">
      <dsp:nvSpPr>
        <dsp:cNvPr id="0" name=""/>
        <dsp:cNvSpPr/>
      </dsp:nvSpPr>
      <dsp:spPr>
        <a:xfrm rot="8100000">
          <a:off x="6939083" y="440125"/>
          <a:ext cx="280884" cy="280884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4ABA76-1D20-4F4D-9C12-B8E415E04B88}">
      <dsp:nvSpPr>
        <dsp:cNvPr id="0" name=""/>
        <dsp:cNvSpPr/>
      </dsp:nvSpPr>
      <dsp:spPr>
        <a:xfrm>
          <a:off x="6970287" y="471329"/>
          <a:ext cx="218476" cy="2184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545B9-5A5F-4EEE-BE15-D6D2566317DA}">
      <dsp:nvSpPr>
        <dsp:cNvPr id="0" name=""/>
        <dsp:cNvSpPr/>
      </dsp:nvSpPr>
      <dsp:spPr>
        <a:xfrm>
          <a:off x="7278140" y="779183"/>
          <a:ext cx="2863573" cy="113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Q3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Plan Management</a:t>
          </a:r>
        </a:p>
      </dsp:txBody>
      <dsp:txXfrm>
        <a:off x="7278140" y="779183"/>
        <a:ext cx="2863573" cy="1130579"/>
      </dsp:txXfrm>
    </dsp:sp>
    <dsp:sp modelId="{426EC10F-8E2A-4D54-BA70-FEC1DC9F5B28}">
      <dsp:nvSpPr>
        <dsp:cNvPr id="0" name=""/>
        <dsp:cNvSpPr/>
      </dsp:nvSpPr>
      <dsp:spPr>
        <a:xfrm>
          <a:off x="7278140" y="381952"/>
          <a:ext cx="2863573" cy="39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2026</a:t>
          </a:r>
        </a:p>
      </dsp:txBody>
      <dsp:txXfrm>
        <a:off x="7278140" y="381952"/>
        <a:ext cx="2863573" cy="397230"/>
      </dsp:txXfrm>
    </dsp:sp>
    <dsp:sp modelId="{FAFCA560-783E-4F48-9F54-578641F306D9}">
      <dsp:nvSpPr>
        <dsp:cNvPr id="0" name=""/>
        <dsp:cNvSpPr/>
      </dsp:nvSpPr>
      <dsp:spPr>
        <a:xfrm>
          <a:off x="7079525" y="779183"/>
          <a:ext cx="0" cy="113057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FA75F-DB59-4F4A-A7B5-661907B66FAA}">
      <dsp:nvSpPr>
        <dsp:cNvPr id="0" name=""/>
        <dsp:cNvSpPr/>
      </dsp:nvSpPr>
      <dsp:spPr>
        <a:xfrm>
          <a:off x="7043090" y="1874011"/>
          <a:ext cx="71501" cy="71501"/>
        </a:xfrm>
        <a:prstGeom prst="ellipse">
          <a:avLst/>
        </a:prstGeom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95F21-9CC6-4A6D-892D-59CD30950CE0}" type="datetimeFigureOut"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F699B-0292-4D52-B3EB-B6605BA223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4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32334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699B-0292-4D52-B3EB-B6605BA223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1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699B-0292-4D52-B3EB-B6605BA223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0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699B-0292-4D52-B3EB-B6605BA223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82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699B-0292-4D52-B3EB-B6605BA223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F97E2E3-73F5-42D8-8D28-86EA9DF44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0419" y="5818777"/>
            <a:ext cx="3739300" cy="446562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6094800" cy="6861600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00419" y="1112838"/>
            <a:ext cx="4653404" cy="2062740"/>
          </a:xfrm>
        </p:spPr>
        <p:txBody>
          <a:bodyPr anchor="b"/>
          <a:lstStyle>
            <a:lvl1pPr algn="l">
              <a:lnSpc>
                <a:spcPct val="110000"/>
              </a:lnSpc>
              <a:defRPr sz="4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900419" y="3602038"/>
            <a:ext cx="4653404" cy="3855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1800" b="1"/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/>
              <a:t>Click to add Presenter name, 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7B57197-1764-4039-BC11-697FE5806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0419" y="4287818"/>
            <a:ext cx="4653403" cy="2994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CE77732F-5754-4CFE-A971-EAC0406E3B57}" type="datetime4">
              <a:rPr lang="en-US" smtClean="0"/>
              <a:t>December 1,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pos="434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r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ckground">
            <a:extLst>
              <a:ext uri="{FF2B5EF4-FFF2-40B4-BE49-F238E27FC236}">
                <a16:creationId xmlns:a16="http://schemas.microsoft.com/office/drawing/2014/main" id="{80F75FFB-8BAB-4F2D-8BEC-D7750AA54001}"/>
              </a:ext>
            </a:extLst>
          </p:cNvPr>
          <p:cNvSpPr/>
          <p:nvPr userDrawn="1"/>
        </p:nvSpPr>
        <p:spPr>
          <a:xfrm>
            <a:off x="0" y="0"/>
            <a:ext cx="12193200" cy="5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6312" y="0"/>
            <a:ext cx="4405308" cy="5876924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968271-AAB7-48A4-86FB-C2D2F458C8D4}"/>
              </a:ext>
            </a:extLst>
          </p:cNvPr>
          <p:cNvSpPr/>
          <p:nvPr userDrawn="1"/>
        </p:nvSpPr>
        <p:spPr>
          <a:xfrm>
            <a:off x="6012510" y="-1"/>
            <a:ext cx="6179490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55999" y="1116000"/>
            <a:ext cx="5397825" cy="53816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55999" y="2057399"/>
            <a:ext cx="5397825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0E1E-CBD5-48B6-882E-12A1F1A6CF7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533A4C-9031-4CD7-B015-DA1916B3AB9D}" type="datetime1">
              <a:rPr lang="en-US" smtClean="0"/>
              <a:t>12/1/2023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66FD2-DFBC-4FD8-9C97-BE41F1D93E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3B06A1-51A4-4B28-A407-A16565DB64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19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76" userDrawn="1">
          <p15:clr>
            <a:srgbClr val="FBAE40"/>
          </p15:clr>
        </p15:guide>
        <p15:guide id="2" pos="3198" userDrawn="1">
          <p15:clr>
            <a:srgbClr val="FBAE40"/>
          </p15:clr>
        </p15:guide>
        <p15:guide id="3" pos="41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116000"/>
            <a:ext cx="10334626" cy="53816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199" y="2057399"/>
            <a:ext cx="4788000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65826" y="2057398"/>
            <a:ext cx="4788000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012D5B-9B1E-418C-B340-656657E4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CE8-B446-47C0-9D5F-5EF58E07948E}" type="datetime1">
              <a:rPr lang="en-US" smtClean="0"/>
              <a:t>12/1/2023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5B1665-CF89-4C65-9299-ED31AF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A5C13-4749-4A79-AFBE-43492B5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89" userDrawn="1">
          <p15:clr>
            <a:srgbClr val="FBAE40"/>
          </p15:clr>
        </p15:guide>
        <p15:guide id="2" pos="425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169EC4C3-2B13-4B6E-9312-3D2DEBC5EA9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06121208-CD7C-46B0-BB30-826C94CF699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6" hidden="1">
            <a:extLst>
              <a:ext uri="{FF2B5EF4-FFF2-40B4-BE49-F238E27FC236}">
                <a16:creationId xmlns:a16="http://schemas.microsoft.com/office/drawing/2014/main" id="{28399C07-1591-4A5A-B960-2B8B02471E5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81C194-7206-4F72-8A77-9947114C7713}" type="datetime1">
              <a:rPr lang="en-US" smtClean="0"/>
              <a:t>12/1/2023</a:t>
            </a:fld>
            <a:endParaRPr lang="en-US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3DFC4F32-3484-4495-9D6E-B53455E1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7384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5755D-1BE9-42A9-929E-A63DEEC5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AC24-8463-4EC1-AC3E-DEA9C58A57F9}" type="datetime1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A880-3CF6-4E67-B5D8-E059AC34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1F475-DC90-4C02-9CBD-60E13987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8DBC4-5AB4-4F00-952D-E8E5FAAC0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F4AD-8FB8-4539-9DBC-65BB10FE7627}" type="datetime1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91983-00E8-424B-B389-7DE321CA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B89F-D8E8-44C4-B0A4-3354FEB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14855" y="1392529"/>
            <a:ext cx="2517427" cy="51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venir Next LT Pro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venir Next LT Pro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venir Next LT Pro" panose="020B0504020202020204" pitchFamily="34" charset="0"/>
              </a:rPr>
              <a:t>PICTURES</a:t>
            </a:r>
            <a:br>
              <a:rPr lang="en-US" sz="900">
                <a:latin typeface="+mn-lt"/>
                <a:cs typeface="Avenir Next LT Pro" panose="020B05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 corporate picture from Templafy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1.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Click the blue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Templafy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2.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 the dropdown,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Images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, or 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Images </a:t>
            </a:r>
            <a:r>
              <a:rPr lang="en-US" altLang="da-DK" sz="900" b="0" i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button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in the Templafy pane on the right side of the screen</a:t>
            </a:r>
            <a:endParaRPr lang="en-US" altLang="da-DK" sz="90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altLang="da-DK" sz="900" b="0" baseline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On slides with pictureplaceholder, click on the icon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1.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Crop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If you want to scale the picture, hold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SHIFT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-key down while dragging the corners of the picture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HINT: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Send to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venir Next LT Pro" panose="020B0504020202020204" pitchFamily="34" charset="0"/>
              </a:rPr>
              <a:t>GUIDES</a:t>
            </a:r>
            <a:endParaRPr lang="en-US" sz="1600" b="1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View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tab and set tick mark next to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Guides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HINT: Alt + F9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for quick view of guides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Mac: </a:t>
            </a:r>
            <a:r>
              <a:rPr lang="en-US" sz="900" b="0" i="0">
                <a:solidFill>
                  <a:srgbClr val="333333"/>
                </a:solidFill>
                <a:effectLst/>
                <a:latin typeface="Avenir Next LT Pro"/>
              </a:rPr>
              <a:t>⌘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+ option + ctrl + G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344303" y="1641426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6065" y="3653024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52800" y="1392529"/>
            <a:ext cx="251057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venir Next LT Pro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venir Next LT Pro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venir Next LT Pro" panose="020B05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on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Header and Footer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Apply to All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or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Apply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16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1. Best practice: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Create a slide in your new presentation and copy </a:t>
            </a:r>
            <a:r>
              <a:rPr lang="en-US" altLang="da-DK" sz="900" b="0" i="0" u="sng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one</a:t>
            </a:r>
            <a:r>
              <a:rPr lang="en-US" altLang="da-DK" sz="900" b="0" i="0" u="none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piece of content at a time (e.g. copy all text from </a:t>
            </a:r>
            <a:r>
              <a:rPr lang="en-US" altLang="da-DK" sz="900" b="0" i="0" u="sng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one</a:t>
            </a:r>
            <a:r>
              <a:rPr lang="en-US" altLang="da-DK" sz="900" b="0" i="0" u="none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textbox)</a:t>
            </a:r>
            <a:endParaRPr lang="en-US" altLang="da-DK" sz="900" b="1" i="0" u="sng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US" altLang="da-DK" sz="900" b="1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venir Next LT Pro" panose="020B05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 predefined slides and elements from the Templafy button.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Slides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and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Slide elements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from the dropdown menu or from the buttons in the Templafy pane on the right side of the screen</a:t>
            </a:r>
            <a:endParaRPr lang="en-US" altLang="da-DK" sz="900" b="1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1219200" y="448713"/>
            <a:ext cx="10334625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3200" b="0" noProof="1">
                <a:solidFill>
                  <a:schemeClr val="tx1"/>
                </a:solidFill>
                <a:latin typeface="+mj-lt"/>
                <a:cs typeface="Avenir Next LT Pro" panose="020B0504020202020204" pitchFamily="34" charset="0"/>
              </a:rPr>
              <a:t>TIPS &amp; TRICKS - YOUR USER GUIDE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92821" y="2047148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FBAD3BF-000D-4179-B817-A630155E2EF6}" type="datetime1">
              <a:rPr lang="en-US" smtClean="0"/>
              <a:t>12/1/2023</a:t>
            </a:fld>
            <a:endParaRPr lang="en-US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901" t="45142" r="62601" b="9046"/>
          <a:stretch/>
        </p:blipFill>
        <p:spPr>
          <a:xfrm>
            <a:off x="7344564" y="2884155"/>
            <a:ext cx="341204" cy="321707"/>
          </a:xfrm>
          <a:prstGeom prst="rect">
            <a:avLst/>
          </a:prstGeom>
        </p:spPr>
      </p:pic>
      <p:pic>
        <p:nvPicPr>
          <p:cNvPr id="14" name="Picture 2" descr="C:\Users\MAV~1.SKA\AppData\Local\Temp\SNAGHTMLe48c1e.PNG">
            <a:extLst>
              <a:ext uri="{FF2B5EF4-FFF2-40B4-BE49-F238E27FC236}">
                <a16:creationId xmlns:a16="http://schemas.microsoft.com/office/drawing/2014/main" id="{F708B370-AE70-4A27-B119-8EF9D44A8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978" y="5287103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627" y="1392529"/>
            <a:ext cx="21240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venir Next LT Pro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venir Next LT Pro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venir Next LT Pro" panose="020B0504020202020204" pitchFamily="34" charset="0"/>
              </a:rPr>
              <a:t>TEXT STYLES</a:t>
            </a:r>
            <a:endParaRPr lang="en-US" altLang="da-DK" sz="16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Use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TAB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-key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to jump through </a:t>
            </a:r>
            <a:b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levels.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ENTER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, then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TAB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To go back in levels use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SHIFT-TAB</a:t>
            </a:r>
            <a:endParaRPr lang="en-US" sz="900" b="1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90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Alternatively, </a:t>
            </a:r>
            <a:r>
              <a:rPr lang="en-US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Increase</a:t>
            </a:r>
            <a:r>
              <a:rPr lang="en-US" sz="90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and</a:t>
            </a:r>
            <a:br>
              <a:rPr lang="en-US" sz="90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Decrease </a:t>
            </a:r>
            <a:r>
              <a:rPr lang="en-US" sz="90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list level can be used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da-DK" sz="90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Reset 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menu to reset position, size</a:t>
            </a:r>
            <a:r>
              <a:rPr lang="en-US" altLang="da-DK" sz="90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sz="1600">
                <a:latin typeface="+mn-lt"/>
                <a:cs typeface="Avenir Next LT Pro" panose="020B05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on the menu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New Slide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Home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tab to insert a new slide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Change layout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US" sz="900">
                <a:solidFill>
                  <a:srgbClr val="000000"/>
                </a:solidFill>
                <a:latin typeface="+mn-lt"/>
                <a:ea typeface="Avenir Next LT Pro" panose="020B0504020202020204" pitchFamily="34" charset="0"/>
              </a:rPr>
              <a:t>Click on the arrow next to </a:t>
            </a:r>
            <a:r>
              <a:rPr lang="en-US" sz="900" b="1">
                <a:solidFill>
                  <a:srgbClr val="000000"/>
                </a:solidFill>
                <a:latin typeface="+mn-lt"/>
                <a:ea typeface="Avenir Next LT Pro" panose="020B0504020202020204" pitchFamily="34" charset="0"/>
              </a:rPr>
              <a:t>Layout</a:t>
            </a:r>
            <a:br>
              <a:rPr lang="en-US" sz="900" b="1">
                <a:solidFill>
                  <a:srgbClr val="000000"/>
                </a:solidFill>
                <a:latin typeface="+mn-lt"/>
                <a:ea typeface="Avenir Next LT Pro" panose="020B0504020202020204" pitchFamily="34" charset="0"/>
              </a:rPr>
            </a:br>
            <a:r>
              <a:rPr lang="en-US" sz="900">
                <a:solidFill>
                  <a:srgbClr val="000000"/>
                </a:solidFill>
                <a:latin typeface="+mn-lt"/>
                <a:ea typeface="Avenir Next LT Pro" panose="020B0504020202020204" pitchFamily="34" charset="0"/>
              </a:rPr>
              <a:t>to view a dropdown menu of possible slide layouts</a:t>
            </a:r>
            <a:endParaRPr lang="en-US" sz="900">
              <a:latin typeface="+mn-lt"/>
              <a:ea typeface="Avenir Next LT Pro" panose="020B05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78881" y="4801410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78881" y="3985546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381579" y="3134979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378881" y="2480529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52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4400" b="0" noProof="0">
                <a:solidFill>
                  <a:schemeClr val="bg1"/>
                </a:solidFill>
              </a:rPr>
              <a:t>If you see any </a:t>
            </a:r>
            <a:r>
              <a:rPr lang="en-US" sz="4400" b="1" i="1" noProof="0">
                <a:solidFill>
                  <a:schemeClr val="bg1"/>
                </a:solidFill>
              </a:rPr>
              <a:t>layouts after this </a:t>
            </a:r>
            <a:r>
              <a:rPr lang="en-US" sz="4400" b="0" i="0" noProof="0">
                <a:solidFill>
                  <a:schemeClr val="bg1"/>
                </a:solidFill>
              </a:rPr>
              <a:t>one</a:t>
            </a:r>
            <a:r>
              <a:rPr lang="en-US" sz="4400" b="1" i="1" noProof="0">
                <a:solidFill>
                  <a:schemeClr val="bg1"/>
                </a:solidFill>
              </a:rPr>
              <a:t>,</a:t>
            </a:r>
            <a:br>
              <a:rPr lang="en-US" sz="4400" b="0" i="0" noProof="0">
                <a:solidFill>
                  <a:schemeClr val="bg1"/>
                </a:solidFill>
              </a:rPr>
            </a:br>
            <a:r>
              <a:rPr lang="en-US" sz="4400" b="0" noProof="0">
                <a:solidFill>
                  <a:schemeClr val="bg1"/>
                </a:solidFill>
              </a:rPr>
              <a:t>do not use them. These layouts </a:t>
            </a:r>
            <a:r>
              <a:rPr lang="en-US" sz="4400" b="1" i="1" u="none" noProof="0">
                <a:solidFill>
                  <a:schemeClr val="bg1"/>
                </a:solidFill>
              </a:rPr>
              <a:t>are not </a:t>
            </a:r>
            <a:r>
              <a:rPr lang="en-US" sz="4400" b="0" noProof="0">
                <a:solidFill>
                  <a:schemeClr val="bg1"/>
                </a:solidFill>
              </a:rPr>
              <a:t>part of our corporate template.</a:t>
            </a:r>
            <a:br>
              <a:rPr lang="en-US" sz="2800" b="0" noProof="0">
                <a:solidFill>
                  <a:schemeClr val="bg1"/>
                </a:solidFill>
              </a:rPr>
            </a:br>
            <a:br>
              <a:rPr lang="en-US" sz="2800" b="0" noProof="0">
                <a:solidFill>
                  <a:schemeClr val="bg1"/>
                </a:solidFill>
              </a:rPr>
            </a:br>
            <a:endParaRPr lang="en-US" sz="2800" b="0" noProof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i="1" noProof="0">
                <a:solidFill>
                  <a:schemeClr val="bg1"/>
                </a:solidFill>
              </a:rPr>
              <a:t>Do not use </a:t>
            </a:r>
            <a:endParaRPr lang="en-US" sz="2400" b="1" i="1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US" sz="1800" b="0" noProof="0">
                <a:solidFill>
                  <a:schemeClr val="bg1"/>
                </a:solidFill>
              </a:rPr>
            </a:br>
            <a:endParaRPr lang="en-US" sz="1800" b="0" noProof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385C129-467E-404F-9020-54DE6C497467}" type="datetime1">
              <a:rPr lang="en-US" smtClean="0"/>
              <a:t>12/1/2023</a:t>
            </a:fld>
            <a:endParaRPr lang="en-US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15" name="Background blue">
            <a:extLst>
              <a:ext uri="{FF2B5EF4-FFF2-40B4-BE49-F238E27FC236}">
                <a16:creationId xmlns:a16="http://schemas.microsoft.com/office/drawing/2014/main" id="{9FA2F11A-9B65-4830-8F61-5ABBE36D3CE6}"/>
              </a:ext>
            </a:extLst>
          </p:cNvPr>
          <p:cNvSpPr/>
          <p:nvPr userDrawn="1"/>
        </p:nvSpPr>
        <p:spPr>
          <a:xfrm>
            <a:off x="6096000" y="0"/>
            <a:ext cx="60960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F97E2E3-73F5-42D8-8D28-86EA9DF44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57975" y="6078817"/>
            <a:ext cx="3033609" cy="36228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6096000" cy="6861600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657975" y="1112838"/>
            <a:ext cx="4895848" cy="2808699"/>
          </a:xfrm>
        </p:spPr>
        <p:txBody>
          <a:bodyPr anchor="b"/>
          <a:lstStyle>
            <a:lvl1pPr algn="l">
              <a:lnSpc>
                <a:spcPct val="11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6657975" y="4338004"/>
            <a:ext cx="4895848" cy="3855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1800" b="1">
                <a:solidFill>
                  <a:schemeClr val="bg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/>
              <a:t>Click to add Presenter name, 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7B57197-1764-4039-BC11-697FE580688C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6657975" y="4906943"/>
            <a:ext cx="4895847" cy="2994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1E7C5033-46D0-4DEC-9739-8C392E1AC544}" type="datetime4">
              <a:rPr lang="en-US" smtClean="0"/>
              <a:pPr/>
              <a:t>December 1,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76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6" hidden="1">
            <a:extLst>
              <a:ext uri="{FF2B5EF4-FFF2-40B4-BE49-F238E27FC236}">
                <a16:creationId xmlns:a16="http://schemas.microsoft.com/office/drawing/2014/main" id="{B299F4DB-4306-4708-8FDA-CFC32332092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81C194-7206-4F72-8A77-9947114C7713}" type="datetime1">
              <a:rPr lang="en-US" smtClean="0"/>
              <a:t>12/1/2023</a:t>
            </a:fld>
            <a:endParaRPr lang="en-US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15" name="Background blue">
            <a:extLst>
              <a:ext uri="{FF2B5EF4-FFF2-40B4-BE49-F238E27FC236}">
                <a16:creationId xmlns:a16="http://schemas.microsoft.com/office/drawing/2014/main" id="{9FA2F11A-9B65-4830-8F61-5ABBE36D3CE6}"/>
              </a:ext>
            </a:extLst>
          </p:cNvPr>
          <p:cNvSpPr/>
          <p:nvPr userDrawn="1"/>
        </p:nvSpPr>
        <p:spPr>
          <a:xfrm>
            <a:off x="6096000" y="5813523"/>
            <a:ext cx="6096000" cy="1048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F97E2E3-73F5-42D8-8D28-86EA9DF44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73658" y="6159071"/>
            <a:ext cx="3033609" cy="36228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3875" y="828675"/>
            <a:ext cx="5133976" cy="4829175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7975" y="1112839"/>
            <a:ext cx="4895848" cy="1602082"/>
          </a:xfrm>
        </p:spPr>
        <p:txBody>
          <a:bodyPr anchor="b"/>
          <a:lstStyle>
            <a:lvl1pPr algn="l">
              <a:lnSpc>
                <a:spcPct val="11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57975" y="2745102"/>
            <a:ext cx="4895848" cy="112413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venir Next LT Pro" panose="020B0504020202020204" pitchFamily="34" charset="0"/>
              <a:buChar char="​"/>
              <a:defRPr sz="3200" b="0">
                <a:solidFill>
                  <a:schemeClr val="tx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61493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4" userDrawn="1">
          <p15:clr>
            <a:srgbClr val="FBAE40"/>
          </p15:clr>
        </p15:guide>
        <p15:guide id="2" pos="4194" userDrawn="1">
          <p15:clr>
            <a:srgbClr val="FBAE40"/>
          </p15:clr>
        </p15:guide>
        <p15:guide id="3" pos="32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6" hidden="1">
            <a:extLst>
              <a:ext uri="{FF2B5EF4-FFF2-40B4-BE49-F238E27FC236}">
                <a16:creationId xmlns:a16="http://schemas.microsoft.com/office/drawing/2014/main" id="{B299F4DB-4306-4708-8FDA-CFC32332092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81C194-7206-4F72-8A77-9947114C7713}" type="datetime1">
              <a:rPr lang="en-US" smtClean="0"/>
              <a:t>12/1/2023</a:t>
            </a:fld>
            <a:endParaRPr lang="en-US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F52F2982-3F1F-417C-953E-0CD81B4BA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9" y="6171965"/>
            <a:ext cx="3033924" cy="362324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3875" y="828675"/>
            <a:ext cx="5133976" cy="4829175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7975" y="1112839"/>
            <a:ext cx="4895848" cy="1602082"/>
          </a:xfrm>
        </p:spPr>
        <p:txBody>
          <a:bodyPr anchor="b"/>
          <a:lstStyle>
            <a:lvl1pPr algn="l">
              <a:lnSpc>
                <a:spcPct val="11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57975" y="2745102"/>
            <a:ext cx="4895848" cy="112413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venir Next LT Pro" panose="020B0504020202020204" pitchFamily="34" charset="0"/>
              <a:buChar char="​"/>
              <a:defRPr sz="3200" b="0">
                <a:solidFill>
                  <a:schemeClr val="tx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6833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A0208642-FAE2-4418-9014-1CE767DCC7F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C88E50E-F071-4EB4-A55A-7E0511339D82}" type="datetime1">
              <a:rPr lang="en-US" smtClean="0"/>
              <a:t>12/1/2023</a:t>
            </a:fld>
            <a:endParaRPr lang="en-US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E7F83165-73E5-45CF-B88B-91410D08B5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F03054CD-9DA2-4418-92CC-F992664950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410" y="1116000"/>
            <a:ext cx="5360416" cy="5381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add Agenda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93410" y="2055813"/>
            <a:ext cx="5360416" cy="3819525"/>
          </a:xfrm>
        </p:spPr>
        <p:txBody>
          <a:bodyPr/>
          <a:lstStyle>
            <a:lvl1pPr marL="0" indent="0">
              <a:buFont typeface="Avenir Next LT Pro" panose="020B0504020202020204" pitchFamily="34" charset="0"/>
              <a:buChar char="​"/>
              <a:defRPr/>
            </a:lvl1pPr>
            <a:lvl2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 b="1">
                <a:solidFill>
                  <a:schemeClr val="accent1"/>
                </a:solidFill>
              </a:defRPr>
            </a:lvl2pPr>
            <a:lvl3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/>
            </a:lvl3pPr>
            <a:lvl4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>
                <a:solidFill>
                  <a:schemeClr val="accent1"/>
                </a:solidFill>
              </a:defRPr>
            </a:lvl4pPr>
            <a:lvl5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/>
            </a:lvl5pPr>
            <a:lvl6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 b="1">
                <a:solidFill>
                  <a:schemeClr val="accent1"/>
                </a:solidFill>
              </a:defRPr>
            </a:lvl6pPr>
            <a:lvl7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 b="0"/>
            </a:lvl7pPr>
            <a:lvl8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 b="1">
                <a:solidFill>
                  <a:schemeClr val="accent1"/>
                </a:solidFill>
              </a:defRPr>
            </a:lvl8pPr>
            <a:lvl9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/>
            </a:lvl9pPr>
          </a:lstStyle>
          <a:p>
            <a:pPr lvl="0"/>
            <a:r>
              <a:rPr lang="en-US" noProof="0"/>
              <a:t>Click to add agenda point </a:t>
            </a:r>
            <a:br>
              <a:rPr lang="en-US" noProof="0"/>
            </a:br>
            <a:r>
              <a:rPr lang="en-US" noProof="0"/>
              <a:t>Enter &amp; TAB for next text level</a:t>
            </a:r>
            <a:br>
              <a:rPr lang="en-US" noProof="0"/>
            </a:br>
            <a:r>
              <a:rPr lang="en-US" noProof="0"/>
              <a:t>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11024C59-BCE1-4BD6-8A02-366D1649E6F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5545" y="1545996"/>
            <a:ext cx="4006393" cy="3403076"/>
          </a:xfrm>
        </p:spPr>
        <p:txBody>
          <a:bodyPr lIns="72000" tIns="36000" rIns="72000"/>
          <a:lstStyle>
            <a:lvl1pPr marL="0" indent="0" algn="l">
              <a:buNone/>
              <a:defRPr sz="1400"/>
            </a:lvl1pPr>
          </a:lstStyle>
          <a:p>
            <a:r>
              <a:rPr lang="en-US"/>
              <a:t>Click on frame and insert picture from Templafy or use icon to insert from device.</a:t>
            </a:r>
          </a:p>
        </p:txBody>
      </p:sp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00" userDrawn="1">
          <p15:clr>
            <a:srgbClr val="FBAE40"/>
          </p15:clr>
        </p15:guide>
        <p15:guide id="2" pos="3096" userDrawn="1">
          <p15:clr>
            <a:srgbClr val="FBAE40"/>
          </p15:clr>
        </p15:guide>
        <p15:guide id="3" pos="56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 bwMode="ltGray"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7613" y="1112839"/>
            <a:ext cx="10336212" cy="2397124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7612" y="3602038"/>
            <a:ext cx="10336213" cy="165576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3pPr>
            <a:lvl4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4pPr>
            <a:lvl5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5pPr>
            <a:lvl6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6pPr>
            <a:lvl7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7pPr>
            <a:lvl8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8pPr>
            <a:lvl9pPr marL="0" indent="0" algn="l">
              <a:buFont typeface="Avenir Next LT Pro" panose="020B0504020202020204" pitchFamily="34" charset="0"/>
              <a:buChar char="​"/>
              <a:tabLst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58E6B2A-BED2-4B70-8025-C663464F589D}" type="datetime1">
              <a:rPr lang="en-US" smtClean="0"/>
              <a:t>12/1/2023</a:t>
            </a:fld>
            <a:endParaRPr lang="en-US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14F8B58-5B54-40CA-B779-ABC1C0CA9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EA4FC8C0-1051-4AFB-A9A0-EF7767F44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5384" y="6257662"/>
            <a:ext cx="2717793" cy="3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</a:t>
            </a:r>
            <a:br>
              <a:rPr lang="en-US" noProof="0"/>
            </a:br>
            <a:r>
              <a:rPr lang="en-US" noProof="0"/>
              <a:t>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199" y="2057399"/>
            <a:ext cx="4069238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9335" y="1093509"/>
            <a:ext cx="4964489" cy="4223209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1745600-A424-475F-98DA-7B428623C4AF}" type="datetime1">
              <a:rPr lang="en-US" smtClean="0"/>
              <a:t>12/1/2023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1E3535-E268-4B1F-B2FB-91821FDAA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99" y="1114424"/>
            <a:ext cx="4069238" cy="538164"/>
          </a:xfrm>
        </p:spPr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0" userDrawn="1">
          <p15:clr>
            <a:srgbClr val="FBAE40"/>
          </p15:clr>
        </p15:guide>
        <p15:guide id="2" pos="333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13" y="1527143"/>
            <a:ext cx="4080998" cy="3421929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55999" y="1116000"/>
            <a:ext cx="5397825" cy="53816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55999" y="2057399"/>
            <a:ext cx="5397825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0E1E-CBD5-48B6-882E-12A1F1A6CF7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533A4C-9031-4CD7-B015-DA1916B3AB9D}" type="datetime1">
              <a:rPr lang="en-US" smtClean="0"/>
              <a:t>12/1/2023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66FD2-DFBC-4FD8-9C97-BE41F1D93E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3B06A1-51A4-4B28-A407-A16565DB64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76" userDrawn="1">
          <p15:clr>
            <a:srgbClr val="FBAE40"/>
          </p15:clr>
        </p15:guide>
        <p15:guide id="2" pos="3082" userDrawn="1">
          <p15:clr>
            <a:srgbClr val="FBAE40"/>
          </p15:clr>
        </p15:guide>
        <p15:guide id="3" pos="50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1920" y="6433200"/>
            <a:ext cx="641732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64A119A-E811-4557-A806-BDFF78941138}" type="datetime1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27268" y="6433200"/>
            <a:ext cx="378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8304" y="6433200"/>
            <a:ext cx="3355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96C466-A70F-40D9-9CB7-1C4DC539D6BA}"/>
              </a:ext>
            </a:extLst>
          </p:cNvPr>
          <p:cNvSpPr/>
          <p:nvPr userDrawn="1"/>
        </p:nvSpPr>
        <p:spPr bwMode="ltGray">
          <a:xfrm>
            <a:off x="667512" y="-1"/>
            <a:ext cx="11524488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2057399"/>
            <a:ext cx="10335600" cy="38195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Level 1 (Enter+TAB for next text level, SHIFT+TAB to go back in levels)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4, Header</a:t>
            </a:r>
          </a:p>
          <a:p>
            <a:pPr lvl="4"/>
            <a:r>
              <a:rPr lang="en-US" noProof="0"/>
              <a:t>Level 5, Body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7, Small Header</a:t>
            </a:r>
          </a:p>
          <a:p>
            <a:pPr lvl="7"/>
            <a:r>
              <a:rPr lang="en-US" noProof="0"/>
              <a:t>Level 8, Small Body</a:t>
            </a:r>
          </a:p>
          <a:p>
            <a:pPr lvl="8"/>
            <a:r>
              <a:rPr lang="en-US" noProof="0"/>
              <a:t>Level 9, Infographic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A46CBA-5ADB-42F5-840D-0EEA5FC2E0D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6000" y="6498000"/>
            <a:ext cx="3859200" cy="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72" r:id="rId2"/>
    <p:sldLayoutId id="2147483773" r:id="rId3"/>
    <p:sldLayoutId id="2147483774" r:id="rId4"/>
    <p:sldLayoutId id="2147483737" r:id="rId5"/>
    <p:sldLayoutId id="2147483731" r:id="rId6"/>
    <p:sldLayoutId id="2147483732" r:id="rId7"/>
    <p:sldLayoutId id="2147483757" r:id="rId8"/>
    <p:sldLayoutId id="2147483758" r:id="rId9"/>
    <p:sldLayoutId id="2147483775" r:id="rId10"/>
    <p:sldLayoutId id="2147483755" r:id="rId11"/>
    <p:sldLayoutId id="2147483739" r:id="rId12"/>
    <p:sldLayoutId id="2147483743" r:id="rId13"/>
    <p:sldLayoutId id="2147483744" r:id="rId14"/>
    <p:sldLayoutId id="2147483762" r:id="rId15"/>
    <p:sldLayoutId id="2147483751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venir Next LT Pro" panose="020B0504020202020204" pitchFamily="34" charset="0"/>
        <a:buChar char="​"/>
        <a:defRPr sz="6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7" userDrawn="1">
          <p15:clr>
            <a:srgbClr val="F26B43"/>
          </p15:clr>
        </p15:guide>
        <p15:guide id="2" pos="7278" userDrawn="1">
          <p15:clr>
            <a:srgbClr val="F26B43"/>
          </p15:clr>
        </p15:guide>
        <p15:guide id="3" orient="horz" pos="701" userDrawn="1">
          <p15:clr>
            <a:srgbClr val="F26B43"/>
          </p15:clr>
        </p15:guide>
        <p15:guide id="4" orient="horz" pos="1041" userDrawn="1">
          <p15:clr>
            <a:srgbClr val="F26B43"/>
          </p15:clr>
        </p15:guide>
        <p15:guide id="5" orient="horz" pos="1295" userDrawn="1">
          <p15:clr>
            <a:srgbClr val="F26B43"/>
          </p15:clr>
        </p15:guide>
        <p15:guide id="6" orient="horz" pos="37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49A4A-A8E2-8BFF-910D-DD7A5D913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7613" y="1112839"/>
            <a:ext cx="10336212" cy="2397124"/>
          </a:xfrm>
        </p:spPr>
        <p:txBody>
          <a:bodyPr anchor="b">
            <a:normAutofit/>
          </a:bodyPr>
          <a:lstStyle/>
          <a:p>
            <a:r>
              <a:rPr lang="en-US" dirty="0"/>
              <a:t>SERFF Modernization</a:t>
            </a:r>
            <a:br>
              <a:rPr lang="en-US" dirty="0"/>
            </a:br>
            <a:r>
              <a:rPr lang="en-US" dirty="0"/>
              <a:t>Project Update</a:t>
            </a:r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28373E7-036D-4CE0-66AE-9328C8C7C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7612" y="3602038"/>
            <a:ext cx="10336213" cy="1176151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Fall National Meeting</a:t>
            </a:r>
          </a:p>
          <a:p>
            <a:r>
              <a:rPr lang="en-US" dirty="0"/>
              <a:t>December 2023</a:t>
            </a:r>
          </a:p>
          <a:p>
            <a:r>
              <a:rPr lang="en-US" dirty="0"/>
              <a:t>Orlando, Florida</a:t>
            </a:r>
          </a:p>
        </p:txBody>
      </p:sp>
    </p:spTree>
    <p:extLst>
      <p:ext uri="{BB962C8B-B14F-4D97-AF65-F5344CB8AC3E}">
        <p14:creationId xmlns:p14="http://schemas.microsoft.com/office/powerpoint/2010/main" val="4165335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6785-987D-ED29-747D-6D953DD38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Completed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32B71-5E0A-E710-ADF2-551750D79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/>
              <a:t>Product Coding Matrix &amp; TOI Groups</a:t>
            </a:r>
          </a:p>
          <a:p>
            <a:r>
              <a:rPr lang="en-US" dirty="0"/>
              <a:t>State Business Rule Module</a:t>
            </a:r>
          </a:p>
          <a:p>
            <a:r>
              <a:rPr lang="en-US" dirty="0"/>
              <a:t>Streamlined Filing Creation</a:t>
            </a:r>
          </a:p>
          <a:p>
            <a:r>
              <a:rPr lang="en-US" dirty="0"/>
              <a:t>License Verification </a:t>
            </a:r>
          </a:p>
          <a:p>
            <a:r>
              <a:rPr lang="en-US" dirty="0"/>
              <a:t>Pre-Submission Check </a:t>
            </a:r>
          </a:p>
          <a:p>
            <a:r>
              <a:rPr lang="en-US" dirty="0"/>
              <a:t>Form Number Extraction </a:t>
            </a:r>
          </a:p>
          <a:p>
            <a:r>
              <a:rPr lang="en-US" dirty="0"/>
              <a:t>Form Type Classification</a:t>
            </a:r>
          </a:p>
          <a:p>
            <a:r>
              <a:rPr lang="en-US" dirty="0"/>
              <a:t>Internal Notes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Filing Contacts</a:t>
            </a:r>
          </a:p>
          <a:p>
            <a:r>
              <a:rPr lang="en-US" dirty="0"/>
              <a:t>Improved Company Data</a:t>
            </a:r>
          </a:p>
          <a:p>
            <a:r>
              <a:rPr lang="en-US" dirty="0"/>
              <a:t>Search</a:t>
            </a:r>
          </a:p>
          <a:p>
            <a:r>
              <a:rPr lang="en-US" dirty="0"/>
              <a:t>Customizable Dashboard</a:t>
            </a:r>
          </a:p>
          <a:p>
            <a:r>
              <a:rPr lang="en-US" dirty="0"/>
              <a:t>Task Management</a:t>
            </a:r>
          </a:p>
          <a:p>
            <a:r>
              <a:rPr lang="en-US" dirty="0"/>
              <a:t>Quick Browse</a:t>
            </a:r>
          </a:p>
          <a:p>
            <a:r>
              <a:rPr lang="en-US" dirty="0"/>
              <a:t>Annotations</a:t>
            </a:r>
          </a:p>
          <a:p>
            <a:r>
              <a:rPr lang="en-US" dirty="0"/>
              <a:t>Self Service User Management</a:t>
            </a:r>
          </a:p>
        </p:txBody>
      </p:sp>
    </p:spTree>
    <p:extLst>
      <p:ext uri="{BB962C8B-B14F-4D97-AF65-F5344CB8AC3E}">
        <p14:creationId xmlns:p14="http://schemas.microsoft.com/office/powerpoint/2010/main" val="3565103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B1974-1AFB-3365-F935-91AB494D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Progress &amp; Upcoming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3073A-23F0-8FA5-B84F-0AB592CC9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 dirty="0"/>
              <a:t>“Objection” Process</a:t>
            </a:r>
          </a:p>
          <a:p>
            <a:pPr marL="503555" lvl="1" indent="-251460">
              <a:buFont typeface="Courier New" panose="020B0504020202020204" pitchFamily="34" charset="0"/>
              <a:buChar char="o"/>
            </a:pPr>
            <a:r>
              <a:rPr lang="en-US" dirty="0"/>
              <a:t>Changing terminology </a:t>
            </a:r>
          </a:p>
          <a:p>
            <a:pPr marL="503555" lvl="1" indent="-251460">
              <a:buFont typeface="Courier New" panose="020B0504020202020204" pitchFamily="34" charset="0"/>
              <a:buChar char="o"/>
            </a:pPr>
            <a:r>
              <a:rPr lang="en-US" dirty="0"/>
              <a:t>Better tracking and reporting </a:t>
            </a:r>
          </a:p>
          <a:p>
            <a:pPr marL="503555" lvl="1" indent="-251460">
              <a:buFont typeface="Courier New" panose="020B0504020202020204" pitchFamily="34" charset="0"/>
              <a:buChar char="o"/>
            </a:pPr>
            <a:r>
              <a:rPr lang="en-US" dirty="0"/>
              <a:t>Ability to reissue </a:t>
            </a:r>
          </a:p>
          <a:p>
            <a:pPr marL="251460" indent="-251460"/>
            <a:r>
              <a:rPr lang="en-US" dirty="0"/>
              <a:t>Fees</a:t>
            </a:r>
          </a:p>
          <a:p>
            <a:pPr marL="503555" lvl="1" indent="-251460">
              <a:buFont typeface="Courier New" panose="020B0504020202020204" pitchFamily="34" charset="0"/>
              <a:buChar char="o"/>
            </a:pPr>
            <a:r>
              <a:rPr lang="en-US" dirty="0"/>
              <a:t>80% of fee scenarios calculated by system, including retaliatory fees</a:t>
            </a:r>
          </a:p>
          <a:p>
            <a:pPr marL="503555" lvl="1" indent="-251460">
              <a:buFont typeface="Courier New" panose="020B0504020202020204" pitchFamily="34" charset="0"/>
              <a:buChar char="o"/>
            </a:pPr>
            <a:r>
              <a:rPr lang="en-US" dirty="0"/>
              <a:t>Filer will have override and self calculation options</a:t>
            </a:r>
          </a:p>
          <a:p>
            <a:pPr marL="503555" lvl="1" indent="-251460">
              <a:buFont typeface="Courier New" panose="020B0504020202020204" pitchFamily="34" charset="0"/>
              <a:buChar char="o"/>
            </a:pPr>
            <a:r>
              <a:rPr lang="en-US" dirty="0"/>
              <a:t>Reporting and monitoring to improve rules</a:t>
            </a:r>
          </a:p>
          <a:p>
            <a:pPr marL="251460" indent="-251460"/>
            <a:r>
              <a:rPr lang="en-US" dirty="0"/>
              <a:t>End User Reporting</a:t>
            </a:r>
          </a:p>
          <a:p>
            <a:pPr marL="251460" indent="-251460"/>
            <a:r>
              <a:rPr lang="en-US" dirty="0"/>
              <a:t>Expanded Document Compare</a:t>
            </a:r>
          </a:p>
          <a:p>
            <a:pPr marL="251460" indent="-251460"/>
            <a:r>
              <a:rPr lang="en-US" dirty="0"/>
              <a:t>Email notifications</a:t>
            </a:r>
          </a:p>
        </p:txBody>
      </p:sp>
    </p:spTree>
    <p:extLst>
      <p:ext uri="{BB962C8B-B14F-4D97-AF65-F5344CB8AC3E}">
        <p14:creationId xmlns:p14="http://schemas.microsoft.com/office/powerpoint/2010/main" val="3342946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32B72-C121-AAAF-A8FD-68AA9070A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B7CCB-C2FB-006E-47F7-C5D33023D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Historical filings will be migrated to the new platform</a:t>
            </a:r>
          </a:p>
          <a:p>
            <a:pPr lvl="1"/>
            <a:r>
              <a:rPr lang="en-US" dirty="0"/>
              <a:t>Fit into new structure without loss of meaningful data</a:t>
            </a:r>
          </a:p>
          <a:p>
            <a:pPr lvl="1"/>
            <a:r>
              <a:rPr lang="en-US" dirty="0"/>
              <a:t>Draft filings will not be migrated</a:t>
            </a:r>
          </a:p>
          <a:p>
            <a:pPr lvl="1"/>
            <a:r>
              <a:rPr lang="en-US" dirty="0"/>
              <a:t>Only compact filings first release</a:t>
            </a:r>
          </a:p>
          <a:p>
            <a:r>
              <a:rPr lang="en-US" dirty="0"/>
              <a:t>Data from new platform moving to NAIC’s Enterprise Data Warehouse for Tableau</a:t>
            </a:r>
          </a:p>
          <a:p>
            <a:r>
              <a:rPr lang="en-US" dirty="0"/>
              <a:t>Data access tools, including API, in the 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77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9F90-6EF8-F9DB-C721-E418769D3A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29996-B2B2-CF30-03AB-AE88E6BA09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6D0B7-F88A-0699-3EA9-6EA37CCF3F0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FFE90-EDBD-500C-DA42-7FF9EC3935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80253-CCEA-D8FF-56CF-4728E323447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91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85F90-62C6-B97E-AF03-BF925C6A1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 for SERFF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A511F-1211-E5A4-7878-7537A7B15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 Schedule Extraction and Classification</a:t>
            </a:r>
          </a:p>
          <a:p>
            <a:r>
              <a:rPr lang="en-US" dirty="0"/>
              <a:t>Help</a:t>
            </a:r>
          </a:p>
          <a:p>
            <a:r>
              <a:rPr lang="en-US" dirty="0"/>
              <a:t>Interactive Checklists – prevent compliance issues vs just helping to identify them </a:t>
            </a:r>
          </a:p>
          <a:p>
            <a:r>
              <a:rPr lang="en-US" dirty="0"/>
              <a:t>Correspondence Assistance</a:t>
            </a:r>
          </a:p>
          <a:p>
            <a:r>
              <a:rPr lang="en-US" dirty="0"/>
              <a:t>Statement of Variability </a:t>
            </a:r>
          </a:p>
          <a:p>
            <a:r>
              <a:rPr lang="en-US" dirty="0"/>
              <a:t>Document Similarity</a:t>
            </a:r>
          </a:p>
          <a:p>
            <a:r>
              <a:rPr lang="en-US" dirty="0"/>
              <a:t>Enhanced validations</a:t>
            </a:r>
          </a:p>
        </p:txBody>
      </p:sp>
    </p:spTree>
    <p:extLst>
      <p:ext uri="{BB962C8B-B14F-4D97-AF65-F5344CB8AC3E}">
        <p14:creationId xmlns:p14="http://schemas.microsoft.com/office/powerpoint/2010/main" val="1384616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AB4E1-ABD5-B1EC-BFDD-7E9F26B8D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7F319-D042-FE8B-696F-71EC8D77A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the right tools </a:t>
            </a:r>
          </a:p>
          <a:p>
            <a:r>
              <a:rPr lang="en-US" dirty="0"/>
              <a:t>Experiment</a:t>
            </a:r>
          </a:p>
          <a:p>
            <a:r>
              <a:rPr lang="en-US" dirty="0"/>
              <a:t>Develop best practices</a:t>
            </a:r>
          </a:p>
          <a:p>
            <a:r>
              <a:rPr lang="en-US" dirty="0"/>
              <a:t>Support states in building sustainable processes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933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1B20-381B-1648-82B3-3FA2B2BCCE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Outreach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48DB7E-17B9-1150-E799-D9D22B6BB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0AB71-A656-B561-3445-8218F469CC3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7042D-F9F5-8157-C938-F34B1ED92C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A41A2-2241-A670-4D42-C3CCE36848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35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DC593-1112-5B06-07F7-B96691C2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 in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4D29-CB36-C0C7-B912-7B2B8520A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NAIC National Meetings,  five state visits, three company visits</a:t>
            </a:r>
          </a:p>
          <a:p>
            <a:r>
              <a:rPr lang="en-US" dirty="0"/>
              <a:t>Presentations for AICP, LHCA, APCIA and the Insurance Summit</a:t>
            </a:r>
          </a:p>
          <a:p>
            <a:r>
              <a:rPr lang="en-US" dirty="0"/>
              <a:t>Monthly PSC calls averaging over 100 attendees</a:t>
            </a:r>
          </a:p>
          <a:p>
            <a:r>
              <a:rPr lang="en-US" dirty="0"/>
              <a:t>Regulator Workshop </a:t>
            </a:r>
          </a:p>
          <a:p>
            <a:pPr lvl="1"/>
            <a:r>
              <a:rPr lang="en-US" dirty="0"/>
              <a:t>Attendees from 41 states and territories</a:t>
            </a:r>
          </a:p>
          <a:p>
            <a:pPr marL="503460" lvl="1" indent="-251460"/>
            <a:r>
              <a:rPr lang="en-US" dirty="0"/>
              <a:t>Activities included</a:t>
            </a:r>
          </a:p>
          <a:p>
            <a:pPr marL="755555" lvl="2" indent="-251460"/>
            <a:r>
              <a:rPr lang="en-US" dirty="0"/>
              <a:t>Product Demo and Q&amp;A</a:t>
            </a:r>
          </a:p>
          <a:p>
            <a:pPr marL="755555" lvl="2" indent="-251460"/>
            <a:r>
              <a:rPr lang="en-US" dirty="0"/>
              <a:t>One-on-one consultations</a:t>
            </a:r>
          </a:p>
          <a:p>
            <a:pPr marL="755555" lvl="2" indent="-251460"/>
            <a:r>
              <a:rPr lang="en-US" dirty="0"/>
              <a:t>Table topics</a:t>
            </a:r>
          </a:p>
          <a:p>
            <a:pPr marL="251555" indent="-251460"/>
            <a:r>
              <a:rPr lang="en-US" dirty="0"/>
              <a:t>Focus groups and numerous other customer interactions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209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82023-90C0-E80F-726E-A55D548F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Outreach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93BF3-004C-5BAB-3C84-FDEE9E24F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 all 2023 outreach activities, including additional visits to states and insurance companies</a:t>
            </a:r>
          </a:p>
          <a:p>
            <a:r>
              <a:rPr lang="en-US" dirty="0"/>
              <a:t>Additional workshops, including a virtual regulator workshop for states unable to attend the October session</a:t>
            </a:r>
          </a:p>
          <a:p>
            <a:r>
              <a:rPr lang="en-US" dirty="0"/>
              <a:t>Begin training and implementation for Compact release</a:t>
            </a:r>
          </a:p>
          <a:p>
            <a:r>
              <a:rPr lang="en-US" dirty="0"/>
              <a:t>Begin requirements gathering for Life/Annuity/Credit implementation </a:t>
            </a:r>
          </a:p>
          <a:p>
            <a:r>
              <a:rPr lang="en-US" dirty="0"/>
              <a:t>Increase awareness across all user and stakeholder groups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89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C15C8-56C1-FD30-0BB5-28A78A0B649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B958D-9D47-4F1A-2FCA-C5DC293CAA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" name="Picture Placeholder 9" descr="Question marks in a line and one question mark is lit">
            <a:extLst>
              <a:ext uri="{FF2B5EF4-FFF2-40B4-BE49-F238E27FC236}">
                <a16:creationId xmlns:a16="http://schemas.microsoft.com/office/drawing/2014/main" id="{452048C9-59E8-4A45-37D0-6A169583DC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r="20338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209FE-E9B3-D9E7-E37E-3AC7B2F6AA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4025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8FA1-F50B-F170-EFA4-6E9B98C623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Overview &amp;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045659-192D-8189-9E9C-E1832DCD8E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A669F-E0A0-626F-8F30-F876EA900DD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AEC07-2B38-B176-48B6-AE54A3E346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1991E-F5DD-6D01-AFDA-9A8C646736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53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95CAD71-AD35-D2AB-4EA8-FBE7ED05C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</p:spPr>
        <p:txBody>
          <a:bodyPr anchor="b">
            <a:normAutofit/>
          </a:bodyPr>
          <a:lstStyle/>
          <a:p>
            <a:r>
              <a:rPr lang="en-US"/>
              <a:t>Drivers for Change</a:t>
            </a: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F74B1CCF-6BFB-8579-CE0B-91F913A108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466180"/>
              </p:ext>
            </p:extLst>
          </p:nvPr>
        </p:nvGraphicFramePr>
        <p:xfrm>
          <a:off x="1219199" y="2057399"/>
          <a:ext cx="5810656" cy="381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Person using laptop computer">
            <a:extLst>
              <a:ext uri="{FF2B5EF4-FFF2-40B4-BE49-F238E27FC236}">
                <a16:creationId xmlns:a16="http://schemas.microsoft.com/office/drawing/2014/main" id="{988850CB-BF04-8821-8E36-181D85D5D6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2577" y="2057399"/>
            <a:ext cx="4692581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14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BAB69-A4C7-4CFC-9C1F-275340A91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Capabilities for Modernized Platform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4FF704C0-A069-B40A-496B-127B1E84CC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19199" y="2057399"/>
          <a:ext cx="10335600" cy="381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6695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97D3D-3843-3EC4-C1FC-B64EDF1E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1 and 2 – Complete!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9FE18-3DDF-66C8-3026-CC43D7695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2057399"/>
            <a:ext cx="3566810" cy="4058056"/>
          </a:xfr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/>
          <a:p>
            <a:pPr marL="0" lvl="0" indent="0">
              <a:buNone/>
              <a:defRPr b="1"/>
            </a:pPr>
            <a:endParaRPr lang="en-US" b="1"/>
          </a:p>
          <a:p>
            <a:pPr marL="0" lvl="0" indent="0">
              <a:buNone/>
              <a:defRPr b="1"/>
            </a:pPr>
            <a:endParaRPr lang="en-US" b="1"/>
          </a:p>
          <a:p>
            <a:pPr marL="0" lvl="0" indent="0">
              <a:buNone/>
              <a:defRPr b="1"/>
            </a:pPr>
            <a:endParaRPr lang="en-US" b="1"/>
          </a:p>
          <a:p>
            <a:pPr marL="0" lvl="0" indent="0" algn="ctr">
              <a:buNone/>
              <a:defRPr b="1"/>
            </a:pPr>
            <a:r>
              <a:rPr lang="en-US"/>
              <a:t>GOAL</a:t>
            </a:r>
          </a:p>
          <a:p>
            <a:pPr marL="0" lvl="0" indent="0" algn="ctr">
              <a:buNone/>
              <a:defRPr b="1"/>
            </a:pPr>
            <a:endParaRPr lang="en-US"/>
          </a:p>
          <a:p>
            <a:pPr marL="0" lvl="0" indent="0" algn="ctr">
              <a:buNone/>
              <a:defRPr b="1"/>
            </a:pPr>
            <a:r>
              <a:rPr lang="en-US" sz="1800"/>
              <a:t>Address pain points in existing system while building foundational components for new platform. </a:t>
            </a:r>
          </a:p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963DFA6-162A-B7C9-833D-1AE31FAF16D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77959887"/>
              </p:ext>
            </p:extLst>
          </p:nvPr>
        </p:nvGraphicFramePr>
        <p:xfrm>
          <a:off x="4980562" y="2057398"/>
          <a:ext cx="6573264" cy="4058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 descr="Bullseye">
            <a:extLst>
              <a:ext uri="{FF2B5EF4-FFF2-40B4-BE49-F238E27FC236}">
                <a16:creationId xmlns:a16="http://schemas.microsoft.com/office/drawing/2014/main" id="{DD3B0519-038C-A10C-BE7A-D73F1334EF08}"/>
              </a:ext>
            </a:extLst>
          </p:cNvPr>
          <p:cNvSpPr/>
          <p:nvPr/>
        </p:nvSpPr>
        <p:spPr>
          <a:xfrm>
            <a:off x="2446854" y="2275844"/>
            <a:ext cx="767787" cy="811066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45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97D3D-3843-3EC4-C1FC-B64EDF1E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Improvements Delivered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EEF9A-9540-6B4C-8995-E606BFF72518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 vert="horz" lIns="0" tIns="0" rIns="0" bIns="0" rtlCol="0" anchor="t">
            <a:noAutofit/>
          </a:bodyPr>
          <a:lstStyle/>
          <a:p>
            <a:pPr marL="0" lvl="0" indent="0">
              <a:buNone/>
            </a:pPr>
            <a:r>
              <a:rPr lang="en-US" sz="1800" b="1" dirty="0"/>
              <a:t>Data Search</a:t>
            </a:r>
          </a:p>
          <a:p>
            <a:pPr marL="503555" lvl="1" indent="-251460"/>
            <a:r>
              <a:rPr lang="en-US" sz="1400" dirty="0"/>
              <a:t>15-20x faster </a:t>
            </a:r>
          </a:p>
          <a:p>
            <a:pPr marL="503555" lvl="1" indent="-251460"/>
            <a:r>
              <a:rPr lang="en-US" sz="1400" dirty="0"/>
              <a:t>New search criteria</a:t>
            </a:r>
          </a:p>
          <a:p>
            <a:pPr marL="503555" lvl="1" indent="-251460"/>
            <a:r>
              <a:rPr lang="en-US" sz="1400" dirty="0"/>
              <a:t>Easily combined with document search </a:t>
            </a:r>
          </a:p>
          <a:p>
            <a:pPr marL="0" lvl="0" indent="0">
              <a:buNone/>
            </a:pPr>
            <a:r>
              <a:rPr lang="en-US" sz="1800" b="1" dirty="0"/>
              <a:t>Document Search</a:t>
            </a:r>
          </a:p>
          <a:p>
            <a:pPr marL="503555" lvl="1" indent="-251460"/>
            <a:r>
              <a:rPr lang="en-US" sz="1400" dirty="0"/>
              <a:t>Better results – includes scanned PDFs, supports phrase search, virtually eliminated stop words</a:t>
            </a:r>
          </a:p>
          <a:p>
            <a:pPr marL="503555" lvl="1" indent="-251460"/>
            <a:r>
              <a:rPr lang="en-US" sz="1400" dirty="0"/>
              <a:t>Faster results – from minutes long and time outs to average of .5 seconds</a:t>
            </a:r>
          </a:p>
          <a:p>
            <a:pPr marL="503555" lvl="1" indent="-251460"/>
            <a:r>
              <a:rPr lang="en-US" sz="1400" dirty="0"/>
              <a:t>Increased usage - Available to all users with no adverse performance impact</a:t>
            </a:r>
          </a:p>
          <a:p>
            <a:pPr marL="0" indent="0">
              <a:buNone/>
            </a:pPr>
            <a:r>
              <a:rPr lang="en-US" sz="1800" b="1" dirty="0"/>
              <a:t>Foundational Components</a:t>
            </a:r>
          </a:p>
          <a:p>
            <a:pPr marL="503555" lvl="1" indent="-251460"/>
            <a:r>
              <a:rPr lang="en-US" sz="1400" dirty="0"/>
              <a:t>OpenSearch Index takes load off operational data stores</a:t>
            </a:r>
          </a:p>
          <a:p>
            <a:pPr marL="503555" lvl="1" indent="-251460"/>
            <a:r>
              <a:rPr lang="en-US" sz="1400" dirty="0"/>
              <a:t>Search API integrates with application and public portal</a:t>
            </a:r>
          </a:p>
          <a:p>
            <a:pPr marL="503555" lvl="1" indent="-251460"/>
            <a:r>
              <a:rPr lang="en-US" sz="1400" dirty="0"/>
              <a:t>Monitoring ensures stability and responsiveness</a:t>
            </a:r>
          </a:p>
          <a:p>
            <a:pPr marL="251460" indent="-25146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81794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EDEAFC9-6ADF-2B8D-5BF4-555391E8C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6" y="1600200"/>
            <a:ext cx="5989092" cy="416241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40FFCD-0A68-07B2-E209-4BA87A5DE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218" y="1116000"/>
            <a:ext cx="4650606" cy="538164"/>
          </a:xfrm>
        </p:spPr>
        <p:txBody>
          <a:bodyPr anchor="b">
            <a:normAutofit fontScale="90000"/>
          </a:bodyPr>
          <a:lstStyle/>
          <a:p>
            <a:r>
              <a:rPr lang="en-US"/>
              <a:t>Tableau Dashboards in 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5323A-F4CB-D44C-53CD-B7D9D004A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3218" y="1849581"/>
            <a:ext cx="4650606" cy="40273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i="1" dirty="0"/>
              <a:t>Providing more than ‘just data’</a:t>
            </a:r>
          </a:p>
          <a:p>
            <a:pPr marL="0" indent="0">
              <a:buNone/>
            </a:pPr>
            <a:endParaRPr lang="en-US" dirty="0"/>
          </a:p>
          <a:p>
            <a:pPr marL="251460" indent="-251460"/>
            <a:r>
              <a:rPr lang="en-US" dirty="0"/>
              <a:t>For Regulators</a:t>
            </a:r>
          </a:p>
          <a:p>
            <a:pPr marL="503555" lvl="1" indent="-251460"/>
            <a:r>
              <a:rPr lang="en-US" dirty="0"/>
              <a:t>Filing &amp; Form Metrics</a:t>
            </a:r>
          </a:p>
          <a:p>
            <a:pPr marL="503555" lvl="1" indent="-251460"/>
            <a:r>
              <a:rPr lang="en-US" dirty="0"/>
              <a:t>Objection Metrics</a:t>
            </a:r>
          </a:p>
          <a:p>
            <a:pPr marL="503555" lvl="1" indent="-251460"/>
            <a:r>
              <a:rPr lang="en-US" dirty="0"/>
              <a:t>Filing Company Metrics</a:t>
            </a:r>
          </a:p>
          <a:p>
            <a:pPr marL="503555" lvl="1" indent="-251460"/>
            <a:r>
              <a:rPr lang="en-US" dirty="0"/>
              <a:t>Reviewer Analytics</a:t>
            </a:r>
          </a:p>
          <a:p>
            <a:pPr marL="503555" lvl="1" indent="-251460"/>
            <a:r>
              <a:rPr lang="en-US" dirty="0"/>
              <a:t>Company Rate Analytics</a:t>
            </a:r>
          </a:p>
          <a:p>
            <a:pPr marL="251460" indent="-251460"/>
            <a:r>
              <a:rPr lang="en-US" dirty="0"/>
              <a:t>For Industry </a:t>
            </a:r>
          </a:p>
          <a:p>
            <a:pPr marL="503555" lvl="1" indent="-251460"/>
            <a:r>
              <a:rPr lang="en-US" dirty="0"/>
              <a:t>Filing &amp; Form Metrics</a:t>
            </a:r>
          </a:p>
          <a:p>
            <a:pPr marL="503555" lvl="1" indent="-251460"/>
            <a:r>
              <a:rPr lang="en-US" dirty="0"/>
              <a:t>Productivity Analytics</a:t>
            </a:r>
          </a:p>
        </p:txBody>
      </p:sp>
    </p:spTree>
    <p:extLst>
      <p:ext uri="{BB962C8B-B14F-4D97-AF65-F5344CB8AC3E}">
        <p14:creationId xmlns:p14="http://schemas.microsoft.com/office/powerpoint/2010/main" val="3670803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3DBBF-4EA0-244D-5DBD-45D40C7D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</p:spPr>
        <p:txBody>
          <a:bodyPr anchor="b">
            <a:normAutofit/>
          </a:bodyPr>
          <a:lstStyle/>
          <a:p>
            <a:r>
              <a:rPr lang="en-US"/>
              <a:t>Project Timeline 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CFCA524B-B665-3F67-D26E-6474394C7A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4880048"/>
              </p:ext>
            </p:extLst>
          </p:nvPr>
        </p:nvGraphicFramePr>
        <p:xfrm>
          <a:off x="1219199" y="2057399"/>
          <a:ext cx="10335600" cy="381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261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3DC5-B347-FE81-37D2-D4DC82C99A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Platform Development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201D3D-9347-A457-773D-0555113A6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6E563-4462-E4B5-497F-C37DFE7AC6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982C0-08E3-D8D7-C7AE-237D9345E4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B436E-67BD-2FF9-3720-FF300FA283F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89001"/>
      </p:ext>
    </p:extLst>
  </p:cSld>
  <p:clrMapOvr>
    <a:masterClrMapping/>
  </p:clrMapOvr>
</p:sld>
</file>

<file path=ppt/theme/theme1.xml><?xml version="1.0" encoding="utf-8"?>
<a:theme xmlns:a="http://schemas.openxmlformats.org/drawingml/2006/main" name="NAIC Generic">
  <a:themeElements>
    <a:clrScheme name="NAIC">
      <a:dk1>
        <a:sysClr val="windowText" lastClr="000000"/>
      </a:dk1>
      <a:lt1>
        <a:sysClr val="window" lastClr="FFFFFF"/>
      </a:lt1>
      <a:dk2>
        <a:srgbClr val="111821"/>
      </a:dk2>
      <a:lt2>
        <a:srgbClr val="FFFFFF"/>
      </a:lt2>
      <a:accent1>
        <a:srgbClr val="005CB9"/>
      </a:accent1>
      <a:accent2>
        <a:srgbClr val="BBBBBB"/>
      </a:accent2>
      <a:accent3>
        <a:srgbClr val="7FADDC"/>
      </a:accent3>
      <a:accent4>
        <a:srgbClr val="76777B"/>
      </a:accent4>
      <a:accent5>
        <a:srgbClr val="111821"/>
      </a:accent5>
      <a:accent6>
        <a:srgbClr val="BFD6ED"/>
      </a:accent6>
      <a:hlink>
        <a:srgbClr val="0563C1"/>
      </a:hlink>
      <a:folHlink>
        <a:srgbClr val="954F72"/>
      </a:folHlink>
    </a:clrScheme>
    <a:fontScheme name="NAIC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eTemplate 16-9 UK.potx" id="{F6A595D2-5111-4944-A360-F0492E356A40}" vid="{A41D93BC-BD5A-44B7-87CB-7DEDE13B29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8BC9AAA652B47A315EEE4AB427EF7" ma:contentTypeVersion="19" ma:contentTypeDescription="Create a new document." ma:contentTypeScope="" ma:versionID="2dc5648d40d5023d6e51f0e465fd842b">
  <xsd:schema xmlns:xsd="http://www.w3.org/2001/XMLSchema" xmlns:xs="http://www.w3.org/2001/XMLSchema" xmlns:p="http://schemas.microsoft.com/office/2006/metadata/properties" xmlns:ns2="0024ec5b-8baa-4482-ba75-a5d51934fa75" xmlns:ns3="3c9e15a3-223f-4584-afb1-1dbe0b3878fa" xmlns:ns4="fa552e87-abd7-4f9b-b0b2-cb6592203b9a" targetNamespace="http://schemas.microsoft.com/office/2006/metadata/properties" ma:root="true" ma:fieldsID="5ff4955f8cf02de6238d3ea6ae7bfb1e" ns2:_="" ns3:_="" ns4:_="">
    <xsd:import namespace="0024ec5b-8baa-4482-ba75-a5d51934fa75"/>
    <xsd:import namespace="3c9e15a3-223f-4584-afb1-1dbe0b3878fa"/>
    <xsd:import namespace="fa552e87-abd7-4f9b-b0b2-cb6592203b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24ec5b-8baa-4482-ba75-a5d51934fa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8e0220-fee2-4e32-9192-0559fdf47d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9e15a3-223f-4584-afb1-1dbe0b3878f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f49e00d-9390-4b45-ab23-7a878b7bfca1}" ma:internalName="TaxCatchAll" ma:showField="CatchAllData" ma:web="fa552e87-abd7-4f9b-b0b2-cb6592203b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552e87-abd7-4f9b-b0b2-cb6592203b9a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9e15a3-223f-4584-afb1-1dbe0b3878fa" xsi:nil="true"/>
    <MediaLengthInSeconds xmlns="0024ec5b-8baa-4482-ba75-a5d51934fa75" xsi:nil="true"/>
    <SharedWithUsers xmlns="fa552e87-abd7-4f9b-b0b2-cb6592203b9a">
      <UserInfo>
        <DisplayName>Dysart, Anna</DisplayName>
        <AccountId>517</AccountId>
        <AccountType/>
      </UserInfo>
      <UserInfo>
        <DisplayName>Bandle, Lauren</DisplayName>
        <AccountId>53</AccountId>
        <AccountType/>
      </UserInfo>
    </SharedWithUsers>
    <lcf76f155ced4ddcb4097134ff3c332f xmlns="0024ec5b-8baa-4482-ba75-a5d51934fa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6A2D28-F485-47B3-BE42-1486BB4142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A7F51D-BF59-4096-8A07-2711BFDB0659}"/>
</file>

<file path=customXml/itemProps3.xml><?xml version="1.0" encoding="utf-8"?>
<ds:datastoreItem xmlns:ds="http://schemas.openxmlformats.org/officeDocument/2006/customXml" ds:itemID="{2356E8B4-7AD1-4F02-90EF-8087D059A2F3}">
  <ds:schemaRefs>
    <ds:schemaRef ds:uri="e42a5c1d-f60b-4625-aa8b-e9a7a61480dd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59c90fb0-c0f5-4665-ae5d-5536ff216a4c"/>
    <ds:schemaRef ds:uri="http://schemas.microsoft.com/office/2006/documentManagement/types"/>
    <ds:schemaRef ds:uri="http://purl.org/dc/elements/1.1/"/>
    <ds:schemaRef ds:uri="http://purl.org/dc/dcmitype/"/>
    <ds:schemaRef ds:uri="3c9e15a3-223f-4584-afb1-1dbe0b3878f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569</Words>
  <Application>Microsoft Office PowerPoint</Application>
  <PresentationFormat>Widescreen</PresentationFormat>
  <Paragraphs>155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Avenir Next LT Pro</vt:lpstr>
      <vt:lpstr>Calibri</vt:lpstr>
      <vt:lpstr>Courier New</vt:lpstr>
      <vt:lpstr>NAIC Generic</vt:lpstr>
      <vt:lpstr>SERFF Modernization Project Update</vt:lpstr>
      <vt:lpstr>Project Overview &amp; Update</vt:lpstr>
      <vt:lpstr>Drivers for Change</vt:lpstr>
      <vt:lpstr>Key Capabilities for Modernized Platform</vt:lpstr>
      <vt:lpstr>Phases 1 and 2 – Complete!</vt:lpstr>
      <vt:lpstr>Search Improvements Delivered</vt:lpstr>
      <vt:lpstr>Tableau Dashboards in Production </vt:lpstr>
      <vt:lpstr>Project Timeline </vt:lpstr>
      <vt:lpstr>Platform Development Update</vt:lpstr>
      <vt:lpstr>Development Completed</vt:lpstr>
      <vt:lpstr>In Progress &amp; Upcoming</vt:lpstr>
      <vt:lpstr>Data Initiatives</vt:lpstr>
      <vt:lpstr>Machine Learning</vt:lpstr>
      <vt:lpstr>Use Cases for SERFF</vt:lpstr>
      <vt:lpstr>Our Approach </vt:lpstr>
      <vt:lpstr>Outreach </vt:lpstr>
      <vt:lpstr>Outreach in 2023</vt:lpstr>
      <vt:lpstr>2024 Outreach Goals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SERFF’s Up! – How SERFF Modernization Will Affect You</dc:title>
  <dc:creator>Bandle, Lauren</dc:creator>
  <cp:lastModifiedBy>Kieras, Bridget</cp:lastModifiedBy>
  <cp:revision>82</cp:revision>
  <dcterms:created xsi:type="dcterms:W3CDTF">2022-08-16T01:21:16Z</dcterms:created>
  <dcterms:modified xsi:type="dcterms:W3CDTF">2023-12-01T11:38:14Z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0x0101000D15D1B7D000A849B01FBBDFA7DA3B1D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